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35" r:id="rId5"/>
    <p:sldId id="352" r:id="rId6"/>
    <p:sldId id="353" r:id="rId7"/>
    <p:sldId id="358" r:id="rId8"/>
    <p:sldId id="336" r:id="rId9"/>
    <p:sldId id="350" r:id="rId10"/>
    <p:sldId id="351" r:id="rId11"/>
    <p:sldId id="356" r:id="rId12"/>
    <p:sldId id="360" r:id="rId13"/>
    <p:sldId id="359" r:id="rId14"/>
    <p:sldId id="357" r:id="rId15"/>
    <p:sldId id="363" r:id="rId16"/>
    <p:sldId id="361" r:id="rId17"/>
    <p:sldId id="367" r:id="rId18"/>
    <p:sldId id="348" r:id="rId19"/>
    <p:sldId id="349" r:id="rId20"/>
    <p:sldId id="354" r:id="rId21"/>
    <p:sldId id="366" r:id="rId22"/>
    <p:sldId id="365" r:id="rId23"/>
    <p:sldId id="364" r:id="rId24"/>
    <p:sldId id="355" r:id="rId25"/>
    <p:sldId id="343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B2BBC-C1B7-1DD4-CBDE-086F15E5027C}" v="4" dt="2024-07-11T20:27:47.747"/>
    <p1510:client id="{690257A9-08B0-8B45-002B-0FF72C477B74}" v="537" dt="2024-07-11T23:07:37.969"/>
    <p1510:client id="{6AFAB267-B518-7AFC-D911-C352E17E87F9}" v="411" dt="2024-07-11T22:07:59.717"/>
    <p1510:client id="{7A40A079-3B22-969B-B729-6CB89948BF4F}" v="561" dt="2024-07-12T00:49:57.526"/>
    <p1510:client id="{8FD6DA58-67C9-EF17-8742-391AF95327B4}" v="961" dt="2024-07-12T00:23:09.576"/>
    <p1510:client id="{E19FF504-F673-7673-6389-BD9BEF790A62}" v="51" dt="2024-07-11T22:52:06.52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6504"/>
        <p:guide orient="horz" pos="3696"/>
        <p:guide orient="horz" pos="19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vepalli, Divya Manasa" userId="S::dms51@student.le.ac.uk::98b604d9-0821-4745-8db4-5aa4d02ca609" providerId="AD" clId="Web-{E19FF504-F673-7673-6389-BD9BEF790A62}"/>
    <pc:docChg chg="addSld modSld">
      <pc:chgData name="Sarvepalli, Divya Manasa" userId="S::dms51@student.le.ac.uk::98b604d9-0821-4745-8db4-5aa4d02ca609" providerId="AD" clId="Web-{E19FF504-F673-7673-6389-BD9BEF790A62}" dt="2024-07-11T22:52:06.137" v="48" actId="20577"/>
      <pc:docMkLst>
        <pc:docMk/>
      </pc:docMkLst>
      <pc:sldChg chg="modSp">
        <pc:chgData name="Sarvepalli, Divya Manasa" userId="S::dms51@student.le.ac.uk::98b604d9-0821-4745-8db4-5aa4d02ca609" providerId="AD" clId="Web-{E19FF504-F673-7673-6389-BD9BEF790A62}" dt="2024-07-11T22:15:45.811" v="0" actId="20577"/>
        <pc:sldMkLst>
          <pc:docMk/>
          <pc:sldMk cId="3493061142" sldId="347"/>
        </pc:sldMkLst>
        <pc:spChg chg="mod">
          <ac:chgData name="Sarvepalli, Divya Manasa" userId="S::dms51@student.le.ac.uk::98b604d9-0821-4745-8db4-5aa4d02ca609" providerId="AD" clId="Web-{E19FF504-F673-7673-6389-BD9BEF790A62}" dt="2024-07-11T22:15:45.811" v="0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modSp">
        <pc:chgData name="Sarvepalli, Divya Manasa" userId="S::dms51@student.le.ac.uk::98b604d9-0821-4745-8db4-5aa4d02ca609" providerId="AD" clId="Web-{E19FF504-F673-7673-6389-BD9BEF790A62}" dt="2024-07-11T22:21:38.629" v="12" actId="20577"/>
        <pc:sldMkLst>
          <pc:docMk/>
          <pc:sldMk cId="57103761" sldId="349"/>
        </pc:sldMkLst>
        <pc:spChg chg="mod">
          <ac:chgData name="Sarvepalli, Divya Manasa" userId="S::dms51@student.le.ac.uk::98b604d9-0821-4745-8db4-5aa4d02ca609" providerId="AD" clId="Web-{E19FF504-F673-7673-6389-BD9BEF790A62}" dt="2024-07-11T22:21:38.629" v="12" actId="20577"/>
          <ac:spMkLst>
            <pc:docMk/>
            <pc:sldMk cId="57103761" sldId="349"/>
            <ac:spMk id="2" creationId="{173FD107-A750-4863-089E-DC62FD4E0E7F}"/>
          </ac:spMkLst>
        </pc:spChg>
        <pc:spChg chg="mod">
          <ac:chgData name="Sarvepalli, Divya Manasa" userId="S::dms51@student.le.ac.uk::98b604d9-0821-4745-8db4-5aa4d02ca609" providerId="AD" clId="Web-{E19FF504-F673-7673-6389-BD9BEF790A62}" dt="2024-07-11T22:19:30.516" v="6" actId="20577"/>
          <ac:spMkLst>
            <pc:docMk/>
            <pc:sldMk cId="57103761" sldId="349"/>
            <ac:spMk id="3" creationId="{021A3626-CA89-E8E5-F180-9F682A7769C0}"/>
          </ac:spMkLst>
        </pc:spChg>
      </pc:sldChg>
      <pc:sldChg chg="modSp">
        <pc:chgData name="Sarvepalli, Divya Manasa" userId="S::dms51@student.le.ac.uk::98b604d9-0821-4745-8db4-5aa4d02ca609" providerId="AD" clId="Web-{E19FF504-F673-7673-6389-BD9BEF790A62}" dt="2024-07-11T22:17:27.305" v="2" actId="20577"/>
        <pc:sldMkLst>
          <pc:docMk/>
          <pc:sldMk cId="3955642003" sldId="350"/>
        </pc:sldMkLst>
        <pc:spChg chg="mod">
          <ac:chgData name="Sarvepalli, Divya Manasa" userId="S::dms51@student.le.ac.uk::98b604d9-0821-4745-8db4-5aa4d02ca609" providerId="AD" clId="Web-{E19FF504-F673-7673-6389-BD9BEF790A62}" dt="2024-07-11T22:17:27.305" v="2" actId="20577"/>
          <ac:spMkLst>
            <pc:docMk/>
            <pc:sldMk cId="3955642003" sldId="350"/>
            <ac:spMk id="2" creationId="{5DC0FED6-A720-934F-A2B4-8B27FBF49AE2}"/>
          </ac:spMkLst>
        </pc:spChg>
      </pc:sldChg>
      <pc:sldChg chg="modSp">
        <pc:chgData name="Sarvepalli, Divya Manasa" userId="S::dms51@student.le.ac.uk::98b604d9-0821-4745-8db4-5aa4d02ca609" providerId="AD" clId="Web-{E19FF504-F673-7673-6389-BD9BEF790A62}" dt="2024-07-11T22:51:01.306" v="46" actId="14100"/>
        <pc:sldMkLst>
          <pc:docMk/>
          <pc:sldMk cId="1011293056" sldId="354"/>
        </pc:sldMkLst>
        <pc:spChg chg="mod">
          <ac:chgData name="Sarvepalli, Divya Manasa" userId="S::dms51@student.le.ac.uk::98b604d9-0821-4745-8db4-5aa4d02ca609" providerId="AD" clId="Web-{E19FF504-F673-7673-6389-BD9BEF790A62}" dt="2024-07-11T22:21:17.940" v="9" actId="20577"/>
          <ac:spMkLst>
            <pc:docMk/>
            <pc:sldMk cId="1011293056" sldId="354"/>
            <ac:spMk id="2" creationId="{5B2852CB-2F2F-A56F-95D1-27483B05D7B2}"/>
          </ac:spMkLst>
        </pc:spChg>
        <pc:spChg chg="mod">
          <ac:chgData name="Sarvepalli, Divya Manasa" userId="S::dms51@student.le.ac.uk::98b604d9-0821-4745-8db4-5aa4d02ca609" providerId="AD" clId="Web-{E19FF504-F673-7673-6389-BD9BEF790A62}" dt="2024-07-11T22:19:49.892" v="8" actId="20577"/>
          <ac:spMkLst>
            <pc:docMk/>
            <pc:sldMk cId="1011293056" sldId="354"/>
            <ac:spMk id="3" creationId="{AE7335F9-7895-CFFD-157A-5F88A8C5D125}"/>
          </ac:spMkLst>
        </pc:spChg>
        <pc:picChg chg="mod">
          <ac:chgData name="Sarvepalli, Divya Manasa" userId="S::dms51@student.le.ac.uk::98b604d9-0821-4745-8db4-5aa4d02ca609" providerId="AD" clId="Web-{E19FF504-F673-7673-6389-BD9BEF790A62}" dt="2024-07-11T22:51:01.306" v="46" actId="14100"/>
          <ac:picMkLst>
            <pc:docMk/>
            <pc:sldMk cId="1011293056" sldId="354"/>
            <ac:picMk id="6" creationId="{F6AAC129-CC21-0A49-0282-91ED5BAF8655}"/>
          </ac:picMkLst>
        </pc:picChg>
      </pc:sldChg>
      <pc:sldChg chg="delSp modSp new">
        <pc:chgData name="Sarvepalli, Divya Manasa" userId="S::dms51@student.le.ac.uk::98b604d9-0821-4745-8db4-5aa4d02ca609" providerId="AD" clId="Web-{E19FF504-F673-7673-6389-BD9BEF790A62}" dt="2024-07-11T22:52:06.137" v="48" actId="20577"/>
        <pc:sldMkLst>
          <pc:docMk/>
          <pc:sldMk cId="1658131151" sldId="366"/>
        </pc:sldMkLst>
        <pc:spChg chg="mod">
          <ac:chgData name="Sarvepalli, Divya Manasa" userId="S::dms51@student.le.ac.uk::98b604d9-0821-4745-8db4-5aa4d02ca609" providerId="AD" clId="Web-{E19FF504-F673-7673-6389-BD9BEF790A62}" dt="2024-07-11T22:39:47.118" v="14" actId="20577"/>
          <ac:spMkLst>
            <pc:docMk/>
            <pc:sldMk cId="1658131151" sldId="366"/>
            <ac:spMk id="2" creationId="{42559D34-E46E-65E4-4058-8C96003EEBA6}"/>
          </ac:spMkLst>
        </pc:spChg>
        <pc:spChg chg="mod">
          <ac:chgData name="Sarvepalli, Divya Manasa" userId="S::dms51@student.le.ac.uk::98b604d9-0821-4745-8db4-5aa4d02ca609" providerId="AD" clId="Web-{E19FF504-F673-7673-6389-BD9BEF790A62}" dt="2024-07-11T22:52:06.137" v="48" actId="20577"/>
          <ac:spMkLst>
            <pc:docMk/>
            <pc:sldMk cId="1658131151" sldId="366"/>
            <ac:spMk id="3" creationId="{7E16C9D7-9906-F3D3-71A5-CCE812A5958E}"/>
          </ac:spMkLst>
        </pc:spChg>
        <pc:spChg chg="del">
          <ac:chgData name="Sarvepalli, Divya Manasa" userId="S::dms51@student.le.ac.uk::98b604d9-0821-4745-8db4-5aa4d02ca609" providerId="AD" clId="Web-{E19FF504-F673-7673-6389-BD9BEF790A62}" dt="2024-07-11T22:41:33.716" v="19"/>
          <ac:spMkLst>
            <pc:docMk/>
            <pc:sldMk cId="1658131151" sldId="366"/>
            <ac:spMk id="4" creationId="{9CE4D6EE-C118-4E9B-995A-65C5DDB41C37}"/>
          </ac:spMkLst>
        </pc:spChg>
      </pc:sldChg>
    </pc:docChg>
  </pc:docChgLst>
  <pc:docChgLst>
    <pc:chgData name="Sarvepalli, Divya Manasa" userId="S::dms51@student.le.ac.uk::98b604d9-0821-4745-8db4-5aa4d02ca609" providerId="AD" clId="Web-{6AFAB267-B518-7AFC-D911-C352E17E87F9}"/>
    <pc:docChg chg="addSld modSld">
      <pc:chgData name="Sarvepalli, Divya Manasa" userId="S::dms51@student.le.ac.uk::98b604d9-0821-4745-8db4-5aa4d02ca609" providerId="AD" clId="Web-{6AFAB267-B518-7AFC-D911-C352E17E87F9}" dt="2024-07-11T22:07:59.232" v="403" actId="20577"/>
      <pc:docMkLst>
        <pc:docMk/>
      </pc:docMkLst>
      <pc:sldChg chg="addSp delSp modSp">
        <pc:chgData name="Sarvepalli, Divya Manasa" userId="S::dms51@student.le.ac.uk::98b604d9-0821-4745-8db4-5aa4d02ca609" providerId="AD" clId="Web-{6AFAB267-B518-7AFC-D911-C352E17E87F9}" dt="2024-07-11T22:05:43.665" v="268" actId="20577"/>
        <pc:sldMkLst>
          <pc:docMk/>
          <pc:sldMk cId="57103761" sldId="349"/>
        </pc:sldMkLst>
        <pc:spChg chg="mod">
          <ac:chgData name="Sarvepalli, Divya Manasa" userId="S::dms51@student.le.ac.uk::98b604d9-0821-4745-8db4-5aa4d02ca609" providerId="AD" clId="Web-{6AFAB267-B518-7AFC-D911-C352E17E87F9}" dt="2024-07-11T21:36:14.184" v="12" actId="20577"/>
          <ac:spMkLst>
            <pc:docMk/>
            <pc:sldMk cId="57103761" sldId="349"/>
            <ac:spMk id="2" creationId="{173FD107-A750-4863-089E-DC62FD4E0E7F}"/>
          </ac:spMkLst>
        </pc:spChg>
        <pc:spChg chg="mod">
          <ac:chgData name="Sarvepalli, Divya Manasa" userId="S::dms51@student.le.ac.uk::98b604d9-0821-4745-8db4-5aa4d02ca609" providerId="AD" clId="Web-{6AFAB267-B518-7AFC-D911-C352E17E87F9}" dt="2024-07-11T22:05:43.665" v="268" actId="20577"/>
          <ac:spMkLst>
            <pc:docMk/>
            <pc:sldMk cId="57103761" sldId="349"/>
            <ac:spMk id="3" creationId="{021A3626-CA89-E8E5-F180-9F682A7769C0}"/>
          </ac:spMkLst>
        </pc:spChg>
        <pc:spChg chg="del">
          <ac:chgData name="Sarvepalli, Divya Manasa" userId="S::dms51@student.le.ac.uk::98b604d9-0821-4745-8db4-5aa4d02ca609" providerId="AD" clId="Web-{6AFAB267-B518-7AFC-D911-C352E17E87F9}" dt="2024-07-11T21:44:13.663" v="25"/>
          <ac:spMkLst>
            <pc:docMk/>
            <pc:sldMk cId="57103761" sldId="349"/>
            <ac:spMk id="4" creationId="{7915085E-6859-5AFE-0808-44E1E1B633E4}"/>
          </ac:spMkLst>
        </pc:spChg>
        <pc:picChg chg="add mod ord">
          <ac:chgData name="Sarvepalli, Divya Manasa" userId="S::dms51@student.le.ac.uk::98b604d9-0821-4745-8db4-5aa4d02ca609" providerId="AD" clId="Web-{6AFAB267-B518-7AFC-D911-C352E17E87F9}" dt="2024-07-11T21:46:40.245" v="35" actId="1076"/>
          <ac:picMkLst>
            <pc:docMk/>
            <pc:sldMk cId="57103761" sldId="349"/>
            <ac:picMk id="6" creationId="{D7958472-6E59-AC92-AC05-41A167AF2E7D}"/>
          </ac:picMkLst>
        </pc:picChg>
      </pc:sldChg>
      <pc:sldChg chg="addSp delSp modSp new">
        <pc:chgData name="Sarvepalli, Divya Manasa" userId="S::dms51@student.le.ac.uk::98b604d9-0821-4745-8db4-5aa4d02ca609" providerId="AD" clId="Web-{6AFAB267-B518-7AFC-D911-C352E17E87F9}" dt="2024-07-11T22:07:59.232" v="403" actId="20577"/>
        <pc:sldMkLst>
          <pc:docMk/>
          <pc:sldMk cId="1011293056" sldId="354"/>
        </pc:sldMkLst>
        <pc:spChg chg="mod">
          <ac:chgData name="Sarvepalli, Divya Manasa" userId="S::dms51@student.le.ac.uk::98b604d9-0821-4745-8db4-5aa4d02ca609" providerId="AD" clId="Web-{6AFAB267-B518-7AFC-D911-C352E17E87F9}" dt="2024-07-11T21:40:05.033" v="24" actId="20577"/>
          <ac:spMkLst>
            <pc:docMk/>
            <pc:sldMk cId="1011293056" sldId="354"/>
            <ac:spMk id="2" creationId="{5B2852CB-2F2F-A56F-95D1-27483B05D7B2}"/>
          </ac:spMkLst>
        </pc:spChg>
        <pc:spChg chg="mod">
          <ac:chgData name="Sarvepalli, Divya Manasa" userId="S::dms51@student.le.ac.uk::98b604d9-0821-4745-8db4-5aa4d02ca609" providerId="AD" clId="Web-{6AFAB267-B518-7AFC-D911-C352E17E87F9}" dt="2024-07-11T22:07:59.232" v="403" actId="20577"/>
          <ac:spMkLst>
            <pc:docMk/>
            <pc:sldMk cId="1011293056" sldId="354"/>
            <ac:spMk id="3" creationId="{AE7335F9-7895-CFFD-157A-5F88A8C5D125}"/>
          </ac:spMkLst>
        </pc:spChg>
        <pc:spChg chg="del">
          <ac:chgData name="Sarvepalli, Divya Manasa" userId="S::dms51@student.le.ac.uk::98b604d9-0821-4745-8db4-5aa4d02ca609" providerId="AD" clId="Web-{6AFAB267-B518-7AFC-D911-C352E17E87F9}" dt="2024-07-11T21:44:45.351" v="29"/>
          <ac:spMkLst>
            <pc:docMk/>
            <pc:sldMk cId="1011293056" sldId="354"/>
            <ac:spMk id="4" creationId="{1EFF7667-6C63-1929-7717-F717D41986D0}"/>
          </ac:spMkLst>
        </pc:spChg>
        <pc:picChg chg="add mod ord">
          <ac:chgData name="Sarvepalli, Divya Manasa" userId="S::dms51@student.le.ac.uk::98b604d9-0821-4745-8db4-5aa4d02ca609" providerId="AD" clId="Web-{6AFAB267-B518-7AFC-D911-C352E17E87F9}" dt="2024-07-11T21:44:54.633" v="32" actId="14100"/>
          <ac:picMkLst>
            <pc:docMk/>
            <pc:sldMk cId="1011293056" sldId="354"/>
            <ac:picMk id="6" creationId="{F6AAC129-CC21-0A49-0282-91ED5BAF8655}"/>
          </ac:picMkLst>
        </pc:picChg>
      </pc:sldChg>
    </pc:docChg>
  </pc:docChgLst>
  <pc:docChgLst>
    <pc:chgData name="Padmanaban, Abimathi" userId="S::ap910@student.le.ac.uk::4e3a0034-344b-46f8-8bcc-a13244012385" providerId="AD" clId="Web-{7A40A079-3B22-969B-B729-6CB89948BF4F}"/>
    <pc:docChg chg="addSld delSld modSld">
      <pc:chgData name="Padmanaban, Abimathi" userId="S::ap910@student.le.ac.uk::4e3a0034-344b-46f8-8bcc-a13244012385" providerId="AD" clId="Web-{7A40A079-3B22-969B-B729-6CB89948BF4F}" dt="2024-07-12T00:49:57.526" v="544" actId="20577"/>
      <pc:docMkLst>
        <pc:docMk/>
      </pc:docMkLst>
      <pc:sldChg chg="addSp delSp modSp">
        <pc:chgData name="Padmanaban, Abimathi" userId="S::ap910@student.le.ac.uk::4e3a0034-344b-46f8-8bcc-a13244012385" providerId="AD" clId="Web-{7A40A079-3B22-969B-B729-6CB89948BF4F}" dt="2024-07-12T00:47:17.896" v="505" actId="14100"/>
        <pc:sldMkLst>
          <pc:docMk/>
          <pc:sldMk cId="582749365" sldId="336"/>
        </pc:sldMkLst>
        <pc:spChg chg="mod">
          <ac:chgData name="Padmanaban, Abimathi" userId="S::ap910@student.le.ac.uk::4e3a0034-344b-46f8-8bcc-a13244012385" providerId="AD" clId="Web-{7A40A079-3B22-969B-B729-6CB89948BF4F}" dt="2024-07-11T22:44:47.725" v="504" actId="20577"/>
          <ac:spMkLst>
            <pc:docMk/>
            <pc:sldMk cId="582749365" sldId="336"/>
            <ac:spMk id="2" creationId="{08F0870A-EBCD-13FC-D1A2-49C555C48170}"/>
          </ac:spMkLst>
        </pc:spChg>
        <pc:spChg chg="mod">
          <ac:chgData name="Padmanaban, Abimathi" userId="S::ap910@student.le.ac.uk::4e3a0034-344b-46f8-8bcc-a13244012385" providerId="AD" clId="Web-{7A40A079-3B22-969B-B729-6CB89948BF4F}" dt="2024-07-11T20:39:03.959" v="1" actId="20577"/>
          <ac:spMkLst>
            <pc:docMk/>
            <pc:sldMk cId="582749365" sldId="336"/>
            <ac:spMk id="7" creationId="{70B4EC43-20C2-1DA5-646B-B8D26CF7D003}"/>
          </ac:spMkLst>
        </pc:spChg>
        <pc:picChg chg="add del mod">
          <ac:chgData name="Padmanaban, Abimathi" userId="S::ap910@student.le.ac.uk::4e3a0034-344b-46f8-8bcc-a13244012385" providerId="AD" clId="Web-{7A40A079-3B22-969B-B729-6CB89948BF4F}" dt="2024-07-11T21:53:00.685" v="248"/>
          <ac:picMkLst>
            <pc:docMk/>
            <pc:sldMk cId="582749365" sldId="336"/>
            <ac:picMk id="4" creationId="{26B64CF4-A13A-27C8-FB6B-570747D6FF58}"/>
          </ac:picMkLst>
        </pc:picChg>
        <pc:picChg chg="add del mod">
          <ac:chgData name="Padmanaban, Abimathi" userId="S::ap910@student.le.ac.uk::4e3a0034-344b-46f8-8bcc-a13244012385" providerId="AD" clId="Web-{7A40A079-3B22-969B-B729-6CB89948BF4F}" dt="2024-07-11T21:53:36.968" v="255"/>
          <ac:picMkLst>
            <pc:docMk/>
            <pc:sldMk cId="582749365" sldId="336"/>
            <ac:picMk id="5" creationId="{141B2A35-60EE-611C-07D8-179EFE5FD737}"/>
          </ac:picMkLst>
        </pc:picChg>
        <pc:picChg chg="add del mod">
          <ac:chgData name="Padmanaban, Abimathi" userId="S::ap910@student.le.ac.uk::4e3a0034-344b-46f8-8bcc-a13244012385" providerId="AD" clId="Web-{7A40A079-3B22-969B-B729-6CB89948BF4F}" dt="2024-07-11T21:55:56.207" v="266"/>
          <ac:picMkLst>
            <pc:docMk/>
            <pc:sldMk cId="582749365" sldId="336"/>
            <ac:picMk id="6" creationId="{27FFC811-0C18-B8DE-C8C9-5231ED39C286}"/>
          </ac:picMkLst>
        </pc:picChg>
        <pc:picChg chg="add mod">
          <ac:chgData name="Padmanaban, Abimathi" userId="S::ap910@student.le.ac.uk::4e3a0034-344b-46f8-8bcc-a13244012385" providerId="AD" clId="Web-{7A40A079-3B22-969B-B729-6CB89948BF4F}" dt="2024-07-12T00:47:17.896" v="505" actId="14100"/>
          <ac:picMkLst>
            <pc:docMk/>
            <pc:sldMk cId="582749365" sldId="336"/>
            <ac:picMk id="8" creationId="{4A5B3DE0-D15A-CFE6-B9A6-2E01CEDD71BD}"/>
          </ac:picMkLst>
        </pc:picChg>
      </pc:sldChg>
      <pc:sldChg chg="addSp delSp modSp del">
        <pc:chgData name="Padmanaban, Abimathi" userId="S::ap910@student.le.ac.uk::4e3a0034-344b-46f8-8bcc-a13244012385" providerId="AD" clId="Web-{7A40A079-3B22-969B-B729-6CB89948BF4F}" dt="2024-07-11T22:14:28.615" v="327"/>
        <pc:sldMkLst>
          <pc:docMk/>
          <pc:sldMk cId="3786907341" sldId="337"/>
        </pc:sldMkLst>
        <pc:spChg chg="add mod">
          <ac:chgData name="Padmanaban, Abimathi" userId="S::ap910@student.le.ac.uk::4e3a0034-344b-46f8-8bcc-a13244012385" providerId="AD" clId="Web-{7A40A079-3B22-969B-B729-6CB89948BF4F}" dt="2024-07-11T20:44:56.751" v="2"/>
          <ac:spMkLst>
            <pc:docMk/>
            <pc:sldMk cId="3786907341" sldId="337"/>
            <ac:spMk id="4" creationId="{98E46940-7396-FD66-30A6-AD41330AE225}"/>
          </ac:spMkLst>
        </pc:spChg>
        <pc:picChg chg="del">
          <ac:chgData name="Padmanaban, Abimathi" userId="S::ap910@student.le.ac.uk::4e3a0034-344b-46f8-8bcc-a13244012385" providerId="AD" clId="Web-{7A40A079-3B22-969B-B729-6CB89948BF4F}" dt="2024-07-11T20:44:56.751" v="2"/>
          <ac:picMkLst>
            <pc:docMk/>
            <pc:sldMk cId="3786907341" sldId="337"/>
            <ac:picMk id="10" creationId="{0E7DFFA9-9901-3CE7-AAC2-C1754C65BD4D}"/>
          </ac:picMkLst>
        </pc:picChg>
      </pc:sldChg>
      <pc:sldChg chg="del">
        <pc:chgData name="Padmanaban, Abimathi" userId="S::ap910@student.le.ac.uk::4e3a0034-344b-46f8-8bcc-a13244012385" providerId="AD" clId="Web-{7A40A079-3B22-969B-B729-6CB89948BF4F}" dt="2024-07-11T22:14:24.037" v="326"/>
        <pc:sldMkLst>
          <pc:docMk/>
          <pc:sldMk cId="3590816519" sldId="338"/>
        </pc:sldMkLst>
      </pc:sldChg>
      <pc:sldChg chg="del">
        <pc:chgData name="Padmanaban, Abimathi" userId="S::ap910@student.le.ac.uk::4e3a0034-344b-46f8-8bcc-a13244012385" providerId="AD" clId="Web-{7A40A079-3B22-969B-B729-6CB89948BF4F}" dt="2024-07-11T22:14:04.770" v="325"/>
        <pc:sldMkLst>
          <pc:docMk/>
          <pc:sldMk cId="1041471105" sldId="341"/>
        </pc:sldMkLst>
      </pc:sldChg>
      <pc:sldChg chg="modSp">
        <pc:chgData name="Padmanaban, Abimathi" userId="S::ap910@student.le.ac.uk::4e3a0034-344b-46f8-8bcc-a13244012385" providerId="AD" clId="Web-{7A40A079-3B22-969B-B729-6CB89948BF4F}" dt="2024-07-11T22:44:05.661" v="501" actId="20577"/>
        <pc:sldMkLst>
          <pc:docMk/>
          <pc:sldMk cId="3813948168" sldId="343"/>
        </pc:sldMkLst>
        <pc:spChg chg="mod">
          <ac:chgData name="Padmanaban, Abimathi" userId="S::ap910@student.le.ac.uk::4e3a0034-344b-46f8-8bcc-a13244012385" providerId="AD" clId="Web-{7A40A079-3B22-969B-B729-6CB89948BF4F}" dt="2024-07-11T22:44:05.661" v="501" actId="20577"/>
          <ac:spMkLst>
            <pc:docMk/>
            <pc:sldMk cId="3813948168" sldId="343"/>
            <ac:spMk id="2" creationId="{CD3F54E4-9956-0B33-D845-8F2AAC5EBC56}"/>
          </ac:spMkLst>
        </pc:spChg>
      </pc:sldChg>
      <pc:sldChg chg="del">
        <pc:chgData name="Padmanaban, Abimathi" userId="S::ap910@student.le.ac.uk::4e3a0034-344b-46f8-8bcc-a13244012385" providerId="AD" clId="Web-{7A40A079-3B22-969B-B729-6CB89948BF4F}" dt="2024-07-11T22:25:20.656" v="376"/>
        <pc:sldMkLst>
          <pc:docMk/>
          <pc:sldMk cId="1505414767" sldId="348"/>
        </pc:sldMkLst>
      </pc:sldChg>
      <pc:sldChg chg="addSp delSp modSp new">
        <pc:chgData name="Padmanaban, Abimathi" userId="S::ap910@student.le.ac.uk::4e3a0034-344b-46f8-8bcc-a13244012385" providerId="AD" clId="Web-{7A40A079-3B22-969B-B729-6CB89948BF4F}" dt="2024-07-12T00:47:39.302" v="508" actId="14100"/>
        <pc:sldMkLst>
          <pc:docMk/>
          <pc:sldMk cId="3955642003" sldId="350"/>
        </pc:sldMkLst>
        <pc:spChg chg="mod">
          <ac:chgData name="Padmanaban, Abimathi" userId="S::ap910@student.le.ac.uk::4e3a0034-344b-46f8-8bcc-a13244012385" providerId="AD" clId="Web-{7A40A079-3B22-969B-B729-6CB89948BF4F}" dt="2024-07-11T21:57:46.430" v="291" actId="20577"/>
          <ac:spMkLst>
            <pc:docMk/>
            <pc:sldMk cId="3955642003" sldId="350"/>
            <ac:spMk id="2" creationId="{5DC0FED6-A720-934F-A2B4-8B27FBF49AE2}"/>
          </ac:spMkLst>
        </pc:spChg>
        <pc:picChg chg="add del mod">
          <ac:chgData name="Padmanaban, Abimathi" userId="S::ap910@student.le.ac.uk::4e3a0034-344b-46f8-8bcc-a13244012385" providerId="AD" clId="Web-{7A40A079-3B22-969B-B729-6CB89948BF4F}" dt="2024-07-11T21:57:17.242" v="275"/>
          <ac:picMkLst>
            <pc:docMk/>
            <pc:sldMk cId="3955642003" sldId="350"/>
            <ac:picMk id="5" creationId="{DD1E17CA-6B7B-9702-908C-37C9C725CFEC}"/>
          </ac:picMkLst>
        </pc:picChg>
        <pc:picChg chg="add mod">
          <ac:chgData name="Padmanaban, Abimathi" userId="S::ap910@student.le.ac.uk::4e3a0034-344b-46f8-8bcc-a13244012385" providerId="AD" clId="Web-{7A40A079-3B22-969B-B729-6CB89948BF4F}" dt="2024-07-12T00:47:39.302" v="508" actId="14100"/>
          <ac:picMkLst>
            <pc:docMk/>
            <pc:sldMk cId="3955642003" sldId="350"/>
            <ac:picMk id="6" creationId="{0DF1B83B-0E66-1EFD-F1EC-E0828CD7C490}"/>
          </ac:picMkLst>
        </pc:picChg>
      </pc:sldChg>
      <pc:sldChg chg="addSp delSp modSp new">
        <pc:chgData name="Padmanaban, Abimathi" userId="S::ap910@student.le.ac.uk::4e3a0034-344b-46f8-8bcc-a13244012385" providerId="AD" clId="Web-{7A40A079-3B22-969B-B729-6CB89948BF4F}" dt="2024-07-12T00:47:44.584" v="509" actId="14100"/>
        <pc:sldMkLst>
          <pc:docMk/>
          <pc:sldMk cId="1196887241" sldId="351"/>
        </pc:sldMkLst>
        <pc:spChg chg="mod">
          <ac:chgData name="Padmanaban, Abimathi" userId="S::ap910@student.le.ac.uk::4e3a0034-344b-46f8-8bcc-a13244012385" providerId="AD" clId="Web-{7A40A079-3B22-969B-B729-6CB89948BF4F}" dt="2024-07-11T21:57:54.962" v="300" actId="20577"/>
          <ac:spMkLst>
            <pc:docMk/>
            <pc:sldMk cId="1196887241" sldId="351"/>
            <ac:spMk id="2" creationId="{F0F4DBE2-7EA9-D707-9EEE-35D6E4926B8B}"/>
          </ac:spMkLst>
        </pc:spChg>
        <pc:picChg chg="add del mod">
          <ac:chgData name="Padmanaban, Abimathi" userId="S::ap910@student.le.ac.uk::4e3a0034-344b-46f8-8bcc-a13244012385" providerId="AD" clId="Web-{7A40A079-3B22-969B-B729-6CB89948BF4F}" dt="2024-07-11T21:57:56.446" v="301"/>
          <ac:picMkLst>
            <pc:docMk/>
            <pc:sldMk cId="1196887241" sldId="351"/>
            <ac:picMk id="5" creationId="{BFCDFAA4-E06C-5D79-93B7-B0F7B6572714}"/>
          </ac:picMkLst>
        </pc:picChg>
        <pc:picChg chg="add mod">
          <ac:chgData name="Padmanaban, Abimathi" userId="S::ap910@student.le.ac.uk::4e3a0034-344b-46f8-8bcc-a13244012385" providerId="AD" clId="Web-{7A40A079-3B22-969B-B729-6CB89948BF4F}" dt="2024-07-12T00:47:44.584" v="509" actId="14100"/>
          <ac:picMkLst>
            <pc:docMk/>
            <pc:sldMk cId="1196887241" sldId="351"/>
            <ac:picMk id="6" creationId="{79982E58-E602-0B03-EF10-E7357255CE50}"/>
          </ac:picMkLst>
        </pc:picChg>
      </pc:sldChg>
      <pc:sldChg chg="modSp">
        <pc:chgData name="Padmanaban, Abimathi" userId="S::ap910@student.le.ac.uk::4e3a0034-344b-46f8-8bcc-a13244012385" providerId="AD" clId="Web-{7A40A079-3B22-969B-B729-6CB89948BF4F}" dt="2024-07-11T22:44:30.943" v="502" actId="20577"/>
        <pc:sldMkLst>
          <pc:docMk/>
          <pc:sldMk cId="2279862326" sldId="352"/>
        </pc:sldMkLst>
        <pc:spChg chg="mod">
          <ac:chgData name="Padmanaban, Abimathi" userId="S::ap910@student.le.ac.uk::4e3a0034-344b-46f8-8bcc-a13244012385" providerId="AD" clId="Web-{7A40A079-3B22-969B-B729-6CB89948BF4F}" dt="2024-07-11T22:44:30.943" v="502" actId="20577"/>
          <ac:spMkLst>
            <pc:docMk/>
            <pc:sldMk cId="2279862326" sldId="352"/>
            <ac:spMk id="2" creationId="{0C7AB5DB-C502-F5B8-3E15-740BF491DB31}"/>
          </ac:spMkLst>
        </pc:spChg>
        <pc:spChg chg="mod">
          <ac:chgData name="Padmanaban, Abimathi" userId="S::ap910@student.le.ac.uk::4e3a0034-344b-46f8-8bcc-a13244012385" providerId="AD" clId="Web-{7A40A079-3B22-969B-B729-6CB89948BF4F}" dt="2024-07-11T21:51:49.776" v="230" actId="20577"/>
          <ac:spMkLst>
            <pc:docMk/>
            <pc:sldMk cId="2279862326" sldId="352"/>
            <ac:spMk id="3" creationId="{19628D38-77DB-E116-E208-78FE4A07B6F0}"/>
          </ac:spMkLst>
        </pc:spChg>
      </pc:sldChg>
      <pc:sldChg chg="modSp">
        <pc:chgData name="Padmanaban, Abimathi" userId="S::ap910@student.le.ac.uk::4e3a0034-344b-46f8-8bcc-a13244012385" providerId="AD" clId="Web-{7A40A079-3B22-969B-B729-6CB89948BF4F}" dt="2024-07-12T00:49:57.526" v="544" actId="20577"/>
        <pc:sldMkLst>
          <pc:docMk/>
          <pc:sldMk cId="1231049270" sldId="353"/>
        </pc:sldMkLst>
        <pc:spChg chg="mod">
          <ac:chgData name="Padmanaban, Abimathi" userId="S::ap910@student.le.ac.uk::4e3a0034-344b-46f8-8bcc-a13244012385" providerId="AD" clId="Web-{7A40A079-3B22-969B-B729-6CB89948BF4F}" dt="2024-07-11T22:44:38.944" v="503" actId="20577"/>
          <ac:spMkLst>
            <pc:docMk/>
            <pc:sldMk cId="1231049270" sldId="353"/>
            <ac:spMk id="2" creationId="{4FE84DE9-7CB4-610B-E9F8-F9900C930DD1}"/>
          </ac:spMkLst>
        </pc:spChg>
        <pc:spChg chg="mod">
          <ac:chgData name="Padmanaban, Abimathi" userId="S::ap910@student.le.ac.uk::4e3a0034-344b-46f8-8bcc-a13244012385" providerId="AD" clId="Web-{7A40A079-3B22-969B-B729-6CB89948BF4F}" dt="2024-07-12T00:49:57.526" v="544" actId="20577"/>
          <ac:spMkLst>
            <pc:docMk/>
            <pc:sldMk cId="1231049270" sldId="353"/>
            <ac:spMk id="3" creationId="{BAD176E1-3C65-ABDD-A9D4-138CF8C9C58E}"/>
          </ac:spMkLst>
        </pc:spChg>
      </pc:sldChg>
      <pc:sldChg chg="addSp modSp new">
        <pc:chgData name="Padmanaban, Abimathi" userId="S::ap910@student.le.ac.uk::4e3a0034-344b-46f8-8bcc-a13244012385" providerId="AD" clId="Web-{7A40A079-3B22-969B-B729-6CB89948BF4F}" dt="2024-07-12T00:47:49.443" v="510" actId="14100"/>
        <pc:sldMkLst>
          <pc:docMk/>
          <pc:sldMk cId="1059578407" sldId="356"/>
        </pc:sldMkLst>
        <pc:spChg chg="mod">
          <ac:chgData name="Padmanaban, Abimathi" userId="S::ap910@student.le.ac.uk::4e3a0034-344b-46f8-8bcc-a13244012385" providerId="AD" clId="Web-{7A40A079-3B22-969B-B729-6CB89948BF4F}" dt="2024-07-11T21:59:20.559" v="320" actId="20577"/>
          <ac:spMkLst>
            <pc:docMk/>
            <pc:sldMk cId="1059578407" sldId="356"/>
            <ac:spMk id="2" creationId="{01436F28-4CB9-6078-D1F5-9C15B7072966}"/>
          </ac:spMkLst>
        </pc:spChg>
        <pc:picChg chg="add mod">
          <ac:chgData name="Padmanaban, Abimathi" userId="S::ap910@student.le.ac.uk::4e3a0034-344b-46f8-8bcc-a13244012385" providerId="AD" clId="Web-{7A40A079-3B22-969B-B729-6CB89948BF4F}" dt="2024-07-12T00:47:49.443" v="510" actId="14100"/>
          <ac:picMkLst>
            <pc:docMk/>
            <pc:sldMk cId="1059578407" sldId="356"/>
            <ac:picMk id="5" creationId="{034ABD10-7E15-D70E-A288-006751838562}"/>
          </ac:picMkLst>
        </pc:picChg>
      </pc:sldChg>
      <pc:sldChg chg="modSp">
        <pc:chgData name="Padmanaban, Abimathi" userId="S::ap910@student.le.ac.uk::4e3a0034-344b-46f8-8bcc-a13244012385" providerId="AD" clId="Web-{7A40A079-3B22-969B-B729-6CB89948BF4F}" dt="2024-07-11T22:42:25.110" v="499" actId="20577"/>
        <pc:sldMkLst>
          <pc:docMk/>
          <pc:sldMk cId="831366699" sldId="357"/>
        </pc:sldMkLst>
        <pc:spChg chg="mod">
          <ac:chgData name="Padmanaban, Abimathi" userId="S::ap910@student.le.ac.uk::4e3a0034-344b-46f8-8bcc-a13244012385" providerId="AD" clId="Web-{7A40A079-3B22-969B-B729-6CB89948BF4F}" dt="2024-07-11T22:41:55.636" v="497" actId="20577"/>
          <ac:spMkLst>
            <pc:docMk/>
            <pc:sldMk cId="831366699" sldId="357"/>
            <ac:spMk id="2" creationId="{47FF6C86-643E-D5DB-DEC6-7C8FEE4B4B70}"/>
          </ac:spMkLst>
        </pc:spChg>
        <pc:spChg chg="mod">
          <ac:chgData name="Padmanaban, Abimathi" userId="S::ap910@student.le.ac.uk::4e3a0034-344b-46f8-8bcc-a13244012385" providerId="AD" clId="Web-{7A40A079-3B22-969B-B729-6CB89948BF4F}" dt="2024-07-11T22:42:25.110" v="499" actId="20577"/>
          <ac:spMkLst>
            <pc:docMk/>
            <pc:sldMk cId="831366699" sldId="357"/>
            <ac:spMk id="3" creationId="{2EC97C92-4C2F-3F57-BBD5-050B922B5F45}"/>
          </ac:spMkLst>
        </pc:spChg>
      </pc:sldChg>
      <pc:sldChg chg="modSp add replId">
        <pc:chgData name="Padmanaban, Abimathi" userId="S::ap910@student.le.ac.uk::4e3a0034-344b-46f8-8bcc-a13244012385" providerId="AD" clId="Web-{7A40A079-3B22-969B-B729-6CB89948BF4F}" dt="2024-07-11T22:29:09.305" v="438" actId="20577"/>
        <pc:sldMkLst>
          <pc:docMk/>
          <pc:sldMk cId="519818726" sldId="358"/>
        </pc:sldMkLst>
        <pc:spChg chg="mod">
          <ac:chgData name="Padmanaban, Abimathi" userId="S::ap910@student.le.ac.uk::4e3a0034-344b-46f8-8bcc-a13244012385" providerId="AD" clId="Web-{7A40A079-3B22-969B-B729-6CB89948BF4F}" dt="2024-07-11T22:29:09.305" v="438" actId="20577"/>
          <ac:spMkLst>
            <pc:docMk/>
            <pc:sldMk cId="519818726" sldId="358"/>
            <ac:spMk id="2" creationId="{C44ADCBE-3B73-4531-AE1D-49C4E554DC09}"/>
          </ac:spMkLst>
        </pc:spChg>
      </pc:sldChg>
      <pc:sldChg chg="del">
        <pc:chgData name="Padmanaban, Abimathi" userId="S::ap910@student.le.ac.uk::4e3a0034-344b-46f8-8bcc-a13244012385" providerId="AD" clId="Web-{7A40A079-3B22-969B-B729-6CB89948BF4F}" dt="2024-07-11T22:25:43.172" v="377"/>
        <pc:sldMkLst>
          <pc:docMk/>
          <pc:sldMk cId="3858419051" sldId="358"/>
        </pc:sldMkLst>
      </pc:sldChg>
      <pc:sldChg chg="modSp add replId">
        <pc:chgData name="Padmanaban, Abimathi" userId="S::ap910@student.le.ac.uk::4e3a0034-344b-46f8-8bcc-a13244012385" providerId="AD" clId="Web-{7A40A079-3B22-969B-B729-6CB89948BF4F}" dt="2024-07-11T22:29:44.556" v="476" actId="20577"/>
        <pc:sldMkLst>
          <pc:docMk/>
          <pc:sldMk cId="1116394299" sldId="359"/>
        </pc:sldMkLst>
        <pc:spChg chg="mod">
          <ac:chgData name="Padmanaban, Abimathi" userId="S::ap910@student.le.ac.uk::4e3a0034-344b-46f8-8bcc-a13244012385" providerId="AD" clId="Web-{7A40A079-3B22-969B-B729-6CB89948BF4F}" dt="2024-07-11T22:29:44.556" v="476" actId="20577"/>
          <ac:spMkLst>
            <pc:docMk/>
            <pc:sldMk cId="1116394299" sldId="359"/>
            <ac:spMk id="2" creationId="{C44ADCBE-3B73-4531-AE1D-49C4E554DC09}"/>
          </ac:spMkLst>
        </pc:spChg>
      </pc:sldChg>
      <pc:sldChg chg="del">
        <pc:chgData name="Padmanaban, Abimathi" userId="S::ap910@student.le.ac.uk::4e3a0034-344b-46f8-8bcc-a13244012385" providerId="AD" clId="Web-{7A40A079-3B22-969B-B729-6CB89948BF4F}" dt="2024-07-11T22:25:44.938" v="378"/>
        <pc:sldMkLst>
          <pc:docMk/>
          <pc:sldMk cId="3852176476" sldId="359"/>
        </pc:sldMkLst>
      </pc:sldChg>
      <pc:sldChg chg="addSp modSp new">
        <pc:chgData name="Padmanaban, Abimathi" userId="S::ap910@student.le.ac.uk::4e3a0034-344b-46f8-8bcc-a13244012385" providerId="AD" clId="Web-{7A40A079-3B22-969B-B729-6CB89948BF4F}" dt="2024-07-11T22:34:54.818" v="494" actId="20577"/>
        <pc:sldMkLst>
          <pc:docMk/>
          <pc:sldMk cId="3680911046" sldId="360"/>
        </pc:sldMkLst>
        <pc:spChg chg="mod">
          <ac:chgData name="Padmanaban, Abimathi" userId="S::ap910@student.le.ac.uk::4e3a0034-344b-46f8-8bcc-a13244012385" providerId="AD" clId="Web-{7A40A079-3B22-969B-B729-6CB89948BF4F}" dt="2024-07-11T22:34:54.818" v="494" actId="20577"/>
          <ac:spMkLst>
            <pc:docMk/>
            <pc:sldMk cId="3680911046" sldId="360"/>
            <ac:spMk id="2" creationId="{C9E529ED-4580-88BE-3AB6-505FB423C24C}"/>
          </ac:spMkLst>
        </pc:spChg>
        <pc:picChg chg="add mod">
          <ac:chgData name="Padmanaban, Abimathi" userId="S::ap910@student.le.ac.uk::4e3a0034-344b-46f8-8bcc-a13244012385" providerId="AD" clId="Web-{7A40A079-3B22-969B-B729-6CB89948BF4F}" dt="2024-07-11T22:34:44.584" v="484" actId="14100"/>
          <ac:picMkLst>
            <pc:docMk/>
            <pc:sldMk cId="3680911046" sldId="360"/>
            <ac:picMk id="5" creationId="{83FBEBCF-9FF1-8B5E-DF32-B0C35DDB8443}"/>
          </ac:picMkLst>
        </pc:picChg>
      </pc:sldChg>
    </pc:docChg>
  </pc:docChgLst>
  <pc:docChgLst>
    <pc:chgData name="Patil, Akshay" userId="S::asp49@student.le.ac.uk::6db1eea0-8448-4484-b4c2-a791ec4670fb" providerId="AD" clId="Web-{690257A9-08B0-8B45-002B-0FF72C477B74}"/>
    <pc:docChg chg="addSld delSld modSld sldOrd">
      <pc:chgData name="Patil, Akshay" userId="S::asp49@student.le.ac.uk::6db1eea0-8448-4484-b4c2-a791ec4670fb" providerId="AD" clId="Web-{690257A9-08B0-8B45-002B-0FF72C477B74}" dt="2024-07-11T23:07:37.969" v="526" actId="14100"/>
      <pc:docMkLst>
        <pc:docMk/>
      </pc:docMkLst>
      <pc:sldChg chg="modSp">
        <pc:chgData name="Patil, Akshay" userId="S::asp49@student.le.ac.uk::6db1eea0-8448-4484-b4c2-a791ec4670fb" providerId="AD" clId="Web-{690257A9-08B0-8B45-002B-0FF72C477B74}" dt="2024-07-11T22:39:04.154" v="408" actId="20577"/>
        <pc:sldMkLst>
          <pc:docMk/>
          <pc:sldMk cId="954410245" sldId="335"/>
        </pc:sldMkLst>
        <pc:spChg chg="mod">
          <ac:chgData name="Patil, Akshay" userId="S::asp49@student.le.ac.uk::6db1eea0-8448-4484-b4c2-a791ec4670fb" providerId="AD" clId="Web-{690257A9-08B0-8B45-002B-0FF72C477B74}" dt="2024-07-11T22:39:04.154" v="408" actId="20577"/>
          <ac:spMkLst>
            <pc:docMk/>
            <pc:sldMk cId="954410245" sldId="335"/>
            <ac:spMk id="3" creationId="{2BE0BCE3-7A85-71CE-E027-A8E454AF1454}"/>
          </ac:spMkLst>
        </pc:spChg>
      </pc:sldChg>
      <pc:sldChg chg="modSp">
        <pc:chgData name="Patil, Akshay" userId="S::asp49@student.le.ac.uk::6db1eea0-8448-4484-b4c2-a791ec4670fb" providerId="AD" clId="Web-{690257A9-08B0-8B45-002B-0FF72C477B74}" dt="2024-07-11T22:21:04.097" v="309" actId="20577"/>
        <pc:sldMkLst>
          <pc:docMk/>
          <pc:sldMk cId="582749365" sldId="336"/>
        </pc:sldMkLst>
        <pc:spChg chg="mod">
          <ac:chgData name="Patil, Akshay" userId="S::asp49@student.le.ac.uk::6db1eea0-8448-4484-b4c2-a791ec4670fb" providerId="AD" clId="Web-{690257A9-08B0-8B45-002B-0FF72C477B74}" dt="2024-07-11T22:21:04.097" v="309" actId="20577"/>
          <ac:spMkLst>
            <pc:docMk/>
            <pc:sldMk cId="582749365" sldId="336"/>
            <ac:spMk id="2" creationId="{08F0870A-EBCD-13FC-D1A2-49C555C48170}"/>
          </ac:spMkLst>
        </pc:spChg>
      </pc:sldChg>
      <pc:sldChg chg="del">
        <pc:chgData name="Patil, Akshay" userId="S::asp49@student.le.ac.uk::6db1eea0-8448-4484-b4c2-a791ec4670fb" providerId="AD" clId="Web-{690257A9-08B0-8B45-002B-0FF72C477B74}" dt="2024-07-11T22:14:43.087" v="281"/>
        <pc:sldMkLst>
          <pc:docMk/>
          <pc:sldMk cId="2099008355" sldId="339"/>
        </pc:sldMkLst>
      </pc:sldChg>
      <pc:sldChg chg="del">
        <pc:chgData name="Patil, Akshay" userId="S::asp49@student.le.ac.uk::6db1eea0-8448-4484-b4c2-a791ec4670fb" providerId="AD" clId="Web-{690257A9-08B0-8B45-002B-0FF72C477B74}" dt="2024-07-11T22:04:22.712" v="275"/>
        <pc:sldMkLst>
          <pc:docMk/>
          <pc:sldMk cId="4043390973" sldId="340"/>
        </pc:sldMkLst>
      </pc:sldChg>
      <pc:sldChg chg="del">
        <pc:chgData name="Patil, Akshay" userId="S::asp49@student.le.ac.uk::6db1eea0-8448-4484-b4c2-a791ec4670fb" providerId="AD" clId="Web-{690257A9-08B0-8B45-002B-0FF72C477B74}" dt="2024-07-11T22:14:23.352" v="280"/>
        <pc:sldMkLst>
          <pc:docMk/>
          <pc:sldMk cId="812209034" sldId="342"/>
        </pc:sldMkLst>
      </pc:sldChg>
      <pc:sldChg chg="addSp delSp modSp">
        <pc:chgData name="Patil, Akshay" userId="S::asp49@student.le.ac.uk::6db1eea0-8448-4484-b4c2-a791ec4670fb" providerId="AD" clId="Web-{690257A9-08B0-8B45-002B-0FF72C477B74}" dt="2024-07-11T23:07:37.969" v="526" actId="14100"/>
        <pc:sldMkLst>
          <pc:docMk/>
          <pc:sldMk cId="3813948168" sldId="343"/>
        </pc:sldMkLst>
        <pc:spChg chg="mod">
          <ac:chgData name="Patil, Akshay" userId="S::asp49@student.le.ac.uk::6db1eea0-8448-4484-b4c2-a791ec4670fb" providerId="AD" clId="Web-{690257A9-08B0-8B45-002B-0FF72C477B74}" dt="2024-07-11T21:54:17.243" v="227" actId="14100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Patil, Akshay" userId="S::asp49@student.le.ac.uk::6db1eea0-8448-4484-b4c2-a791ec4670fb" providerId="AD" clId="Web-{690257A9-08B0-8B45-002B-0FF72C477B74}" dt="2024-07-11T23:07:37.969" v="526" actId="14100"/>
          <ac:spMkLst>
            <pc:docMk/>
            <pc:sldMk cId="3813948168" sldId="343"/>
            <ac:spMk id="4" creationId="{94D20DBB-F3DD-CE0A-DCE1-63F191C0CC47}"/>
          </ac:spMkLst>
        </pc:spChg>
        <pc:spChg chg="add del mod">
          <ac:chgData name="Patil, Akshay" userId="S::asp49@student.le.ac.uk::6db1eea0-8448-4484-b4c2-a791ec4670fb" providerId="AD" clId="Web-{690257A9-08B0-8B45-002B-0FF72C477B74}" dt="2024-07-11T21:53:11.238" v="217"/>
          <ac:spMkLst>
            <pc:docMk/>
            <pc:sldMk cId="3813948168" sldId="343"/>
            <ac:spMk id="6" creationId="{E9FDD2BB-CE5B-AF6A-8F94-6AF2BE7B4DB7}"/>
          </ac:spMkLst>
        </pc:spChg>
        <pc:picChg chg="del">
          <ac:chgData name="Patil, Akshay" userId="S::asp49@student.le.ac.uk::6db1eea0-8448-4484-b4c2-a791ec4670fb" providerId="AD" clId="Web-{690257A9-08B0-8B45-002B-0FF72C477B74}" dt="2024-07-11T21:52:31.643" v="191"/>
          <ac:picMkLst>
            <pc:docMk/>
            <pc:sldMk cId="3813948168" sldId="343"/>
            <ac:picMk id="10" creationId="{2DB9BC6B-625B-CD8D-FB1A-1E9EBC1544D9}"/>
          </ac:picMkLst>
        </pc:picChg>
      </pc:sldChg>
      <pc:sldChg chg="del">
        <pc:chgData name="Patil, Akshay" userId="S::asp49@student.le.ac.uk::6db1eea0-8448-4484-b4c2-a791ec4670fb" providerId="AD" clId="Web-{690257A9-08B0-8B45-002B-0FF72C477B74}" dt="2024-07-11T21:58:48.783" v="248"/>
        <pc:sldMkLst>
          <pc:docMk/>
          <pc:sldMk cId="3119264358" sldId="344"/>
        </pc:sldMkLst>
      </pc:sldChg>
      <pc:sldChg chg="del">
        <pc:chgData name="Patil, Akshay" userId="S::asp49@student.le.ac.uk::6db1eea0-8448-4484-b4c2-a791ec4670fb" providerId="AD" clId="Web-{690257A9-08B0-8B45-002B-0FF72C477B74}" dt="2024-07-11T21:52:09.158" v="190"/>
        <pc:sldMkLst>
          <pc:docMk/>
          <pc:sldMk cId="1684465119" sldId="345"/>
        </pc:sldMkLst>
      </pc:sldChg>
      <pc:sldChg chg="del">
        <pc:chgData name="Patil, Akshay" userId="S::asp49@student.le.ac.uk::6db1eea0-8448-4484-b4c2-a791ec4670fb" providerId="AD" clId="Web-{690257A9-08B0-8B45-002B-0FF72C477B74}" dt="2024-07-11T21:52:04.893" v="189"/>
        <pc:sldMkLst>
          <pc:docMk/>
          <pc:sldMk cId="2981044871" sldId="346"/>
        </pc:sldMkLst>
      </pc:sldChg>
      <pc:sldChg chg="modSp">
        <pc:chgData name="Patil, Akshay" userId="S::asp49@student.le.ac.uk::6db1eea0-8448-4484-b4c2-a791ec4670fb" providerId="AD" clId="Web-{690257A9-08B0-8B45-002B-0FF72C477B74}" dt="2024-07-11T22:22:18.754" v="314" actId="20577"/>
        <pc:sldMkLst>
          <pc:docMk/>
          <pc:sldMk cId="57103761" sldId="349"/>
        </pc:sldMkLst>
        <pc:spChg chg="mod">
          <ac:chgData name="Patil, Akshay" userId="S::asp49@student.le.ac.uk::6db1eea0-8448-4484-b4c2-a791ec4670fb" providerId="AD" clId="Web-{690257A9-08B0-8B45-002B-0FF72C477B74}" dt="2024-07-11T22:22:18.754" v="314" actId="20577"/>
          <ac:spMkLst>
            <pc:docMk/>
            <pc:sldMk cId="57103761" sldId="349"/>
            <ac:spMk id="3" creationId="{021A3626-CA89-E8E5-F180-9F682A7769C0}"/>
          </ac:spMkLst>
        </pc:spChg>
        <pc:picChg chg="mod">
          <ac:chgData name="Patil, Akshay" userId="S::asp49@student.le.ac.uk::6db1eea0-8448-4484-b4c2-a791ec4670fb" providerId="AD" clId="Web-{690257A9-08B0-8B45-002B-0FF72C477B74}" dt="2024-07-11T22:12:29.897" v="279" actId="1076"/>
          <ac:picMkLst>
            <pc:docMk/>
            <pc:sldMk cId="57103761" sldId="349"/>
            <ac:picMk id="6" creationId="{D7958472-6E59-AC92-AC05-41A167AF2E7D}"/>
          </ac:picMkLst>
        </pc:picChg>
      </pc:sldChg>
      <pc:sldChg chg="modSp new">
        <pc:chgData name="Patil, Akshay" userId="S::asp49@student.le.ac.uk::6db1eea0-8448-4484-b4c2-a791ec4670fb" providerId="AD" clId="Web-{690257A9-08B0-8B45-002B-0FF72C477B74}" dt="2024-07-11T23:00:22.422" v="519" actId="14100"/>
        <pc:sldMkLst>
          <pc:docMk/>
          <pc:sldMk cId="2279862326" sldId="352"/>
        </pc:sldMkLst>
        <pc:spChg chg="mod">
          <ac:chgData name="Patil, Akshay" userId="S::asp49@student.le.ac.uk::6db1eea0-8448-4484-b4c2-a791ec4670fb" providerId="AD" clId="Web-{690257A9-08B0-8B45-002B-0FF72C477B74}" dt="2024-07-11T21:28:04.407" v="9" actId="20577"/>
          <ac:spMkLst>
            <pc:docMk/>
            <pc:sldMk cId="2279862326" sldId="352"/>
            <ac:spMk id="2" creationId="{0C7AB5DB-C502-F5B8-3E15-740BF491DB31}"/>
          </ac:spMkLst>
        </pc:spChg>
        <pc:spChg chg="mod">
          <ac:chgData name="Patil, Akshay" userId="S::asp49@student.le.ac.uk::6db1eea0-8448-4484-b4c2-a791ec4670fb" providerId="AD" clId="Web-{690257A9-08B0-8B45-002B-0FF72C477B74}" dt="2024-07-11T23:00:22.422" v="519" actId="14100"/>
          <ac:spMkLst>
            <pc:docMk/>
            <pc:sldMk cId="2279862326" sldId="352"/>
            <ac:spMk id="3" creationId="{19628D38-77DB-E116-E208-78FE4A07B6F0}"/>
          </ac:spMkLst>
        </pc:spChg>
      </pc:sldChg>
      <pc:sldChg chg="modSp new">
        <pc:chgData name="Patil, Akshay" userId="S::asp49@student.le.ac.uk::6db1eea0-8448-4484-b4c2-a791ec4670fb" providerId="AD" clId="Web-{690257A9-08B0-8B45-002B-0FF72C477B74}" dt="2024-07-11T22:28:52.547" v="363" actId="1076"/>
        <pc:sldMkLst>
          <pc:docMk/>
          <pc:sldMk cId="1231049270" sldId="353"/>
        </pc:sldMkLst>
        <pc:spChg chg="mod">
          <ac:chgData name="Patil, Akshay" userId="S::asp49@student.le.ac.uk::6db1eea0-8448-4484-b4c2-a791ec4670fb" providerId="AD" clId="Web-{690257A9-08B0-8B45-002B-0FF72C477B74}" dt="2024-07-11T22:21:10.378" v="310" actId="20577"/>
          <ac:spMkLst>
            <pc:docMk/>
            <pc:sldMk cId="1231049270" sldId="353"/>
            <ac:spMk id="2" creationId="{4FE84DE9-7CB4-610B-E9F8-F9900C930DD1}"/>
          </ac:spMkLst>
        </pc:spChg>
        <pc:spChg chg="mod">
          <ac:chgData name="Patil, Akshay" userId="S::asp49@student.le.ac.uk::6db1eea0-8448-4484-b4c2-a791ec4670fb" providerId="AD" clId="Web-{690257A9-08B0-8B45-002B-0FF72C477B74}" dt="2024-07-11T22:28:52.547" v="363" actId="1076"/>
          <ac:spMkLst>
            <pc:docMk/>
            <pc:sldMk cId="1231049270" sldId="353"/>
            <ac:spMk id="3" creationId="{BAD176E1-3C65-ABDD-A9D4-138CF8C9C58E}"/>
          </ac:spMkLst>
        </pc:spChg>
      </pc:sldChg>
      <pc:sldChg chg="modSp">
        <pc:chgData name="Patil, Akshay" userId="S::asp49@student.le.ac.uk::6db1eea0-8448-4484-b4c2-a791ec4670fb" providerId="AD" clId="Web-{690257A9-08B0-8B45-002B-0FF72C477B74}" dt="2024-07-11T22:22:26.333" v="315" actId="20577"/>
        <pc:sldMkLst>
          <pc:docMk/>
          <pc:sldMk cId="1011293056" sldId="354"/>
        </pc:sldMkLst>
        <pc:spChg chg="mod">
          <ac:chgData name="Patil, Akshay" userId="S::asp49@student.le.ac.uk::6db1eea0-8448-4484-b4c2-a791ec4670fb" providerId="AD" clId="Web-{690257A9-08B0-8B45-002B-0FF72C477B74}" dt="2024-07-11T22:22:26.333" v="315" actId="20577"/>
          <ac:spMkLst>
            <pc:docMk/>
            <pc:sldMk cId="1011293056" sldId="354"/>
            <ac:spMk id="3" creationId="{AE7335F9-7895-CFFD-157A-5F88A8C5D125}"/>
          </ac:spMkLst>
        </pc:spChg>
      </pc:sldChg>
      <pc:sldChg chg="modSp new ord">
        <pc:chgData name="Patil, Akshay" userId="S::asp49@student.le.ac.uk::6db1eea0-8448-4484-b4c2-a791ec4670fb" providerId="AD" clId="Web-{690257A9-08B0-8B45-002B-0FF72C477B74}" dt="2024-07-11T22:22:42.271" v="319" actId="20577"/>
        <pc:sldMkLst>
          <pc:docMk/>
          <pc:sldMk cId="3107041353" sldId="355"/>
        </pc:sldMkLst>
        <pc:spChg chg="mod">
          <ac:chgData name="Patil, Akshay" userId="S::asp49@student.le.ac.uk::6db1eea0-8448-4484-b4c2-a791ec4670fb" providerId="AD" clId="Web-{690257A9-08B0-8B45-002B-0FF72C477B74}" dt="2024-07-11T22:01:34.006" v="274" actId="20577"/>
          <ac:spMkLst>
            <pc:docMk/>
            <pc:sldMk cId="3107041353" sldId="355"/>
            <ac:spMk id="2" creationId="{18BDCA27-7622-5174-0631-66E025FA4E3F}"/>
          </ac:spMkLst>
        </pc:spChg>
        <pc:spChg chg="mod">
          <ac:chgData name="Patil, Akshay" userId="S::asp49@student.le.ac.uk::6db1eea0-8448-4484-b4c2-a791ec4670fb" providerId="AD" clId="Web-{690257A9-08B0-8B45-002B-0FF72C477B74}" dt="2024-07-11T22:22:42.271" v="319" actId="20577"/>
          <ac:spMkLst>
            <pc:docMk/>
            <pc:sldMk cId="3107041353" sldId="355"/>
            <ac:spMk id="3" creationId="{5AA365A5-320D-DAF4-4EDE-DB80D5956107}"/>
          </ac:spMkLst>
        </pc:spChg>
      </pc:sldChg>
      <pc:sldChg chg="new">
        <pc:chgData name="Patil, Akshay" userId="S::asp49@student.le.ac.uk::6db1eea0-8448-4484-b4c2-a791ec4670fb" providerId="AD" clId="Web-{690257A9-08B0-8B45-002B-0FF72C477B74}" dt="2024-07-11T22:14:59.665" v="282"/>
        <pc:sldMkLst>
          <pc:docMk/>
          <pc:sldMk cId="3858419051" sldId="358"/>
        </pc:sldMkLst>
      </pc:sldChg>
      <pc:sldChg chg="new">
        <pc:chgData name="Patil, Akshay" userId="S::asp49@student.le.ac.uk::6db1eea0-8448-4484-b4c2-a791ec4670fb" providerId="AD" clId="Web-{690257A9-08B0-8B45-002B-0FF72C477B74}" dt="2024-07-11T22:15:02.259" v="283"/>
        <pc:sldMkLst>
          <pc:docMk/>
          <pc:sldMk cId="3852176476" sldId="359"/>
        </pc:sldMkLst>
      </pc:sldChg>
      <pc:sldChg chg="modSp new del">
        <pc:chgData name="Patil, Akshay" userId="S::asp49@student.le.ac.uk::6db1eea0-8448-4484-b4c2-a791ec4670fb" providerId="AD" clId="Web-{690257A9-08B0-8B45-002B-0FF72C477B74}" dt="2024-07-11T22:24:45.495" v="341"/>
        <pc:sldMkLst>
          <pc:docMk/>
          <pc:sldMk cId="1701670072" sldId="360"/>
        </pc:sldMkLst>
        <pc:spChg chg="mod">
          <ac:chgData name="Patil, Akshay" userId="S::asp49@student.le.ac.uk::6db1eea0-8448-4484-b4c2-a791ec4670fb" providerId="AD" clId="Web-{690257A9-08B0-8B45-002B-0FF72C477B74}" dt="2024-07-11T22:23:55.322" v="340" actId="20577"/>
          <ac:spMkLst>
            <pc:docMk/>
            <pc:sldMk cId="1701670072" sldId="360"/>
            <ac:spMk id="3" creationId="{BEDC5083-6C2E-FB74-9135-9C4238F31264}"/>
          </ac:spMkLst>
        </pc:spChg>
      </pc:sldChg>
      <pc:sldChg chg="modSp">
        <pc:chgData name="Patil, Akshay" userId="S::asp49@student.le.ac.uk::6db1eea0-8448-4484-b4c2-a791ec4670fb" providerId="AD" clId="Web-{690257A9-08B0-8B45-002B-0FF72C477B74}" dt="2024-07-11T23:05:20.216" v="521" actId="1076"/>
        <pc:sldMkLst>
          <pc:docMk/>
          <pc:sldMk cId="1640372833" sldId="363"/>
        </pc:sldMkLst>
        <pc:picChg chg="mod">
          <ac:chgData name="Patil, Akshay" userId="S::asp49@student.le.ac.uk::6db1eea0-8448-4484-b4c2-a791ec4670fb" providerId="AD" clId="Web-{690257A9-08B0-8B45-002B-0FF72C477B74}" dt="2024-07-11T23:05:20.216" v="521" actId="1076"/>
          <ac:picMkLst>
            <pc:docMk/>
            <pc:sldMk cId="1640372833" sldId="363"/>
            <ac:picMk id="5" creationId="{26B8FC70-5EE0-D016-7454-7B082BEDCD39}"/>
          </ac:picMkLst>
        </pc:picChg>
      </pc:sldChg>
      <pc:sldChg chg="addSp delSp modSp new mod modClrScheme chgLayout">
        <pc:chgData name="Patil, Akshay" userId="S::asp49@student.le.ac.uk::6db1eea0-8448-4484-b4c2-a791ec4670fb" providerId="AD" clId="Web-{690257A9-08B0-8B45-002B-0FF72C477B74}" dt="2024-07-11T22:48:50.967" v="510" actId="20577"/>
        <pc:sldMkLst>
          <pc:docMk/>
          <pc:sldMk cId="828959574" sldId="364"/>
        </pc:sldMkLst>
        <pc:spChg chg="mod">
          <ac:chgData name="Patil, Akshay" userId="S::asp49@student.le.ac.uk::6db1eea0-8448-4484-b4c2-a791ec4670fb" providerId="AD" clId="Web-{690257A9-08B0-8B45-002B-0FF72C477B74}" dt="2024-07-11T22:45:49.416" v="448"/>
          <ac:spMkLst>
            <pc:docMk/>
            <pc:sldMk cId="828959574" sldId="364"/>
            <ac:spMk id="2" creationId="{476999A8-D0A0-2C76-40D5-5F3AEB603D34}"/>
          </ac:spMkLst>
        </pc:spChg>
        <pc:spChg chg="del">
          <ac:chgData name="Patil, Akshay" userId="S::asp49@student.le.ac.uk::6db1eea0-8448-4484-b4c2-a791ec4670fb" providerId="AD" clId="Web-{690257A9-08B0-8B45-002B-0FF72C477B74}" dt="2024-07-11T22:45:49.416" v="448"/>
          <ac:spMkLst>
            <pc:docMk/>
            <pc:sldMk cId="828959574" sldId="364"/>
            <ac:spMk id="3" creationId="{6AC3FA87-FE80-3BDA-4DD9-CBD71FFA1912}"/>
          </ac:spMkLst>
        </pc:spChg>
        <pc:spChg chg="del">
          <ac:chgData name="Patil, Akshay" userId="S::asp49@student.le.ac.uk::6db1eea0-8448-4484-b4c2-a791ec4670fb" providerId="AD" clId="Web-{690257A9-08B0-8B45-002B-0FF72C477B74}" dt="2024-07-11T22:45:38.760" v="446"/>
          <ac:spMkLst>
            <pc:docMk/>
            <pc:sldMk cId="828959574" sldId="364"/>
            <ac:spMk id="4" creationId="{8F2F326F-8780-DA3E-6782-E4369576260B}"/>
          </ac:spMkLst>
        </pc:spChg>
        <pc:spChg chg="mod">
          <ac:chgData name="Patil, Akshay" userId="S::asp49@student.le.ac.uk::6db1eea0-8448-4484-b4c2-a791ec4670fb" providerId="AD" clId="Web-{690257A9-08B0-8B45-002B-0FF72C477B74}" dt="2024-07-11T22:45:49.416" v="448"/>
          <ac:spMkLst>
            <pc:docMk/>
            <pc:sldMk cId="828959574" sldId="364"/>
            <ac:spMk id="5" creationId="{696E9A9A-1D7F-3C85-A24D-FCD66931E409}"/>
          </ac:spMkLst>
        </pc:spChg>
        <pc:spChg chg="add mod">
          <ac:chgData name="Patil, Akshay" userId="S::asp49@student.le.ac.uk::6db1eea0-8448-4484-b4c2-a791ec4670fb" providerId="AD" clId="Web-{690257A9-08B0-8B45-002B-0FF72C477B74}" dt="2024-07-11T22:48:50.967" v="510" actId="20577"/>
          <ac:spMkLst>
            <pc:docMk/>
            <pc:sldMk cId="828959574" sldId="364"/>
            <ac:spMk id="11" creationId="{4D406A50-4D84-4FCD-0C25-3A031F9A7726}"/>
          </ac:spMkLst>
        </pc:spChg>
        <pc:picChg chg="add mod ord">
          <ac:chgData name="Patil, Akshay" userId="S::asp49@student.le.ac.uk::6db1eea0-8448-4484-b4c2-a791ec4670fb" providerId="AD" clId="Web-{690257A9-08B0-8B45-002B-0FF72C477B74}" dt="2024-07-11T22:46:40.620" v="460" actId="1076"/>
          <ac:picMkLst>
            <pc:docMk/>
            <pc:sldMk cId="828959574" sldId="364"/>
            <ac:picMk id="6" creationId="{250A04F4-E808-EC4A-EB4E-66D74003E7BD}"/>
          </ac:picMkLst>
        </pc:picChg>
      </pc:sldChg>
      <pc:sldChg chg="modSp add replId">
        <pc:chgData name="Patil, Akshay" userId="S::asp49@student.le.ac.uk::6db1eea0-8448-4484-b4c2-a791ec4670fb" providerId="AD" clId="Web-{690257A9-08B0-8B45-002B-0FF72C477B74}" dt="2024-07-11T22:39:44.311" v="409" actId="20577"/>
        <pc:sldMkLst>
          <pc:docMk/>
          <pc:sldMk cId="3654066783" sldId="365"/>
        </pc:sldMkLst>
        <pc:spChg chg="mod">
          <ac:chgData name="Patil, Akshay" userId="S::asp49@student.le.ac.uk::6db1eea0-8448-4484-b4c2-a791ec4670fb" providerId="AD" clId="Web-{690257A9-08B0-8B45-002B-0FF72C477B74}" dt="2024-07-11T22:39:44.311" v="409" actId="20577"/>
          <ac:spMkLst>
            <pc:docMk/>
            <pc:sldMk cId="3654066783" sldId="365"/>
            <ac:spMk id="2" creationId="{C44ADCBE-3B73-4531-AE1D-49C4E554DC09}"/>
          </ac:spMkLst>
        </pc:spChg>
      </pc:sldChg>
      <pc:sldChg chg="modSp">
        <pc:chgData name="Patil, Akshay" userId="S::asp49@student.le.ac.uk::6db1eea0-8448-4484-b4c2-a791ec4670fb" providerId="AD" clId="Web-{690257A9-08B0-8B45-002B-0FF72C477B74}" dt="2024-07-11T23:06:36.249" v="523" actId="14100"/>
        <pc:sldMkLst>
          <pc:docMk/>
          <pc:sldMk cId="1658131151" sldId="366"/>
        </pc:sldMkLst>
        <pc:spChg chg="mod">
          <ac:chgData name="Patil, Akshay" userId="S::asp49@student.le.ac.uk::6db1eea0-8448-4484-b4c2-a791ec4670fb" providerId="AD" clId="Web-{690257A9-08B0-8B45-002B-0FF72C477B74}" dt="2024-07-11T23:06:36.249" v="523" actId="14100"/>
          <ac:spMkLst>
            <pc:docMk/>
            <pc:sldMk cId="1658131151" sldId="366"/>
            <ac:spMk id="3" creationId="{7E16C9D7-9906-F3D3-71A5-CCE812A5958E}"/>
          </ac:spMkLst>
        </pc:spChg>
      </pc:sldChg>
    </pc:docChg>
  </pc:docChgLst>
  <pc:docChgLst>
    <pc:chgData name="Patil, Akshay" userId="S::asp49@student.le.ac.uk::6db1eea0-8448-4484-b4c2-a791ec4670fb" providerId="AD" clId="Web-{4687358D-8E21-C609-D554-33CA76D46A6C}"/>
    <pc:docChg chg="modSld">
      <pc:chgData name="Patil, Akshay" userId="S::asp49@student.le.ac.uk::6db1eea0-8448-4484-b4c2-a791ec4670fb" providerId="AD" clId="Web-{4687358D-8E21-C609-D554-33CA76D46A6C}" dt="2024-07-08T13:23:00.012" v="19" actId="20577"/>
      <pc:docMkLst>
        <pc:docMk/>
      </pc:docMkLst>
      <pc:sldChg chg="modSp">
        <pc:chgData name="Patil, Akshay" userId="S::asp49@student.le.ac.uk::6db1eea0-8448-4484-b4c2-a791ec4670fb" providerId="AD" clId="Web-{4687358D-8E21-C609-D554-33CA76D46A6C}" dt="2024-07-08T13:23:00.012" v="19" actId="20577"/>
        <pc:sldMkLst>
          <pc:docMk/>
          <pc:sldMk cId="954410245" sldId="335"/>
        </pc:sldMkLst>
        <pc:spChg chg="mod">
          <ac:chgData name="Patil, Akshay" userId="S::asp49@student.le.ac.uk::6db1eea0-8448-4484-b4c2-a791ec4670fb" providerId="AD" clId="Web-{4687358D-8E21-C609-D554-33CA76D46A6C}" dt="2024-07-08T13:23:00.012" v="19" actId="20577"/>
          <ac:spMkLst>
            <pc:docMk/>
            <pc:sldMk cId="954410245" sldId="335"/>
            <ac:spMk id="3" creationId="{2BE0BCE3-7A85-71CE-E027-A8E454AF1454}"/>
          </ac:spMkLst>
        </pc:spChg>
      </pc:sldChg>
    </pc:docChg>
  </pc:docChgLst>
  <pc:docChgLst>
    <pc:chgData name="Adebayo, Bambi O." userId="S::ooa44@student.le.ac.uk::8e3f8d85-817e-485e-890e-f8613c10ab88" providerId="AD" clId="Web-{8FD6DA58-67C9-EF17-8742-391AF95327B4}"/>
    <pc:docChg chg="addSld delSld modSld sldOrd">
      <pc:chgData name="Adebayo, Bambi O." userId="S::ooa44@student.le.ac.uk::8e3f8d85-817e-485e-890e-f8613c10ab88" providerId="AD" clId="Web-{8FD6DA58-67C9-EF17-8742-391AF95327B4}" dt="2024-07-12T00:23:09.576" v="971"/>
      <pc:docMkLst>
        <pc:docMk/>
      </pc:docMkLst>
      <pc:sldChg chg="modSp">
        <pc:chgData name="Adebayo, Bambi O." userId="S::ooa44@student.le.ac.uk::8e3f8d85-817e-485e-890e-f8613c10ab88" providerId="AD" clId="Web-{8FD6DA58-67C9-EF17-8742-391AF95327B4}" dt="2024-07-11T23:24:48.874" v="812"/>
        <pc:sldMkLst>
          <pc:docMk/>
          <pc:sldMk cId="582749365" sldId="336"/>
        </pc:sldMkLst>
        <pc:picChg chg="mod">
          <ac:chgData name="Adebayo, Bambi O." userId="S::ooa44@student.le.ac.uk::8e3f8d85-817e-485e-890e-f8613c10ab88" providerId="AD" clId="Web-{8FD6DA58-67C9-EF17-8742-391AF95327B4}" dt="2024-07-11T23:24:48.874" v="812"/>
          <ac:picMkLst>
            <pc:docMk/>
            <pc:sldMk cId="582749365" sldId="336"/>
            <ac:picMk id="8" creationId="{4A5B3DE0-D15A-CFE6-B9A6-2E01CEDD71BD}"/>
          </ac:picMkLst>
        </pc:picChg>
      </pc:sldChg>
      <pc:sldChg chg="delSp">
        <pc:chgData name="Adebayo, Bambi O." userId="S::ooa44@student.le.ac.uk::8e3f8d85-817e-485e-890e-f8613c10ab88" providerId="AD" clId="Web-{8FD6DA58-67C9-EF17-8742-391AF95327B4}" dt="2024-07-12T00:23:09.576" v="971"/>
        <pc:sldMkLst>
          <pc:docMk/>
          <pc:sldMk cId="3493061142" sldId="347"/>
        </pc:sldMkLst>
        <pc:spChg chg="del">
          <ac:chgData name="Adebayo, Bambi O." userId="S::ooa44@student.le.ac.uk::8e3f8d85-817e-485e-890e-f8613c10ab88" providerId="AD" clId="Web-{8FD6DA58-67C9-EF17-8742-391AF95327B4}" dt="2024-07-12T00:23:09.576" v="971"/>
          <ac:spMkLst>
            <pc:docMk/>
            <pc:sldMk cId="3493061142" sldId="347"/>
            <ac:spMk id="3" creationId="{1EC6DB3D-3AE2-9478-3245-FE2F98B96EC7}"/>
          </ac:spMkLst>
        </pc:spChg>
      </pc:sldChg>
      <pc:sldChg chg="modSp">
        <pc:chgData name="Adebayo, Bambi O." userId="S::ooa44@student.le.ac.uk::8e3f8d85-817e-485e-890e-f8613c10ab88" providerId="AD" clId="Web-{8FD6DA58-67C9-EF17-8742-391AF95327B4}" dt="2024-07-12T00:22:11.074" v="968"/>
        <pc:sldMkLst>
          <pc:docMk/>
          <pc:sldMk cId="57103761" sldId="349"/>
        </pc:sldMkLst>
        <pc:picChg chg="mod">
          <ac:chgData name="Adebayo, Bambi O." userId="S::ooa44@student.le.ac.uk::8e3f8d85-817e-485e-890e-f8613c10ab88" providerId="AD" clId="Web-{8FD6DA58-67C9-EF17-8742-391AF95327B4}" dt="2024-07-12T00:22:11.074" v="968"/>
          <ac:picMkLst>
            <pc:docMk/>
            <pc:sldMk cId="57103761" sldId="349"/>
            <ac:picMk id="6" creationId="{D7958472-6E59-AC92-AC05-41A167AF2E7D}"/>
          </ac:picMkLst>
        </pc:picChg>
      </pc:sldChg>
      <pc:sldChg chg="modSp">
        <pc:chgData name="Adebayo, Bambi O." userId="S::ooa44@student.le.ac.uk::8e3f8d85-817e-485e-890e-f8613c10ab88" providerId="AD" clId="Web-{8FD6DA58-67C9-EF17-8742-391AF95327B4}" dt="2024-07-11T23:24:53.186" v="813"/>
        <pc:sldMkLst>
          <pc:docMk/>
          <pc:sldMk cId="3955642003" sldId="350"/>
        </pc:sldMkLst>
        <pc:spChg chg="mod">
          <ac:chgData name="Adebayo, Bambi O." userId="S::ooa44@student.le.ac.uk::8e3f8d85-817e-485e-890e-f8613c10ab88" providerId="AD" clId="Web-{8FD6DA58-67C9-EF17-8742-391AF95327B4}" dt="2024-07-11T22:00:56.309" v="3" actId="20577"/>
          <ac:spMkLst>
            <pc:docMk/>
            <pc:sldMk cId="3955642003" sldId="350"/>
            <ac:spMk id="2" creationId="{5DC0FED6-A720-934F-A2B4-8B27FBF49AE2}"/>
          </ac:spMkLst>
        </pc:spChg>
        <pc:picChg chg="mod">
          <ac:chgData name="Adebayo, Bambi O." userId="S::ooa44@student.le.ac.uk::8e3f8d85-817e-485e-890e-f8613c10ab88" providerId="AD" clId="Web-{8FD6DA58-67C9-EF17-8742-391AF95327B4}" dt="2024-07-11T23:24:53.186" v="813"/>
          <ac:picMkLst>
            <pc:docMk/>
            <pc:sldMk cId="3955642003" sldId="350"/>
            <ac:picMk id="6" creationId="{0DF1B83B-0E66-1EFD-F1EC-E0828CD7C490}"/>
          </ac:picMkLst>
        </pc:picChg>
      </pc:sldChg>
      <pc:sldChg chg="modSp">
        <pc:chgData name="Adebayo, Bambi O." userId="S::ooa44@student.le.ac.uk::8e3f8d85-817e-485e-890e-f8613c10ab88" providerId="AD" clId="Web-{8FD6DA58-67C9-EF17-8742-391AF95327B4}" dt="2024-07-11T23:25:01.280" v="814"/>
        <pc:sldMkLst>
          <pc:docMk/>
          <pc:sldMk cId="1196887241" sldId="351"/>
        </pc:sldMkLst>
        <pc:picChg chg="mod">
          <ac:chgData name="Adebayo, Bambi O." userId="S::ooa44@student.le.ac.uk::8e3f8d85-817e-485e-890e-f8613c10ab88" providerId="AD" clId="Web-{8FD6DA58-67C9-EF17-8742-391AF95327B4}" dt="2024-07-11T23:25:01.280" v="814"/>
          <ac:picMkLst>
            <pc:docMk/>
            <pc:sldMk cId="1196887241" sldId="351"/>
            <ac:picMk id="6" creationId="{79982E58-E602-0B03-EF10-E7357255CE50}"/>
          </ac:picMkLst>
        </pc:picChg>
      </pc:sldChg>
      <pc:sldChg chg="modSp">
        <pc:chgData name="Adebayo, Bambi O." userId="S::ooa44@student.le.ac.uk::8e3f8d85-817e-485e-890e-f8613c10ab88" providerId="AD" clId="Web-{8FD6DA58-67C9-EF17-8742-391AF95327B4}" dt="2024-07-12T00:22:15.605" v="969"/>
        <pc:sldMkLst>
          <pc:docMk/>
          <pc:sldMk cId="1011293056" sldId="354"/>
        </pc:sldMkLst>
        <pc:picChg chg="mod">
          <ac:chgData name="Adebayo, Bambi O." userId="S::ooa44@student.le.ac.uk::8e3f8d85-817e-485e-890e-f8613c10ab88" providerId="AD" clId="Web-{8FD6DA58-67C9-EF17-8742-391AF95327B4}" dt="2024-07-12T00:22:15.605" v="969"/>
          <ac:picMkLst>
            <pc:docMk/>
            <pc:sldMk cId="1011293056" sldId="354"/>
            <ac:picMk id="6" creationId="{F6AAC129-CC21-0A49-0282-91ED5BAF8655}"/>
          </ac:picMkLst>
        </pc:picChg>
      </pc:sldChg>
      <pc:sldChg chg="modSp">
        <pc:chgData name="Adebayo, Bambi O." userId="S::ooa44@student.le.ac.uk::8e3f8d85-817e-485e-890e-f8613c10ab88" providerId="AD" clId="Web-{8FD6DA58-67C9-EF17-8742-391AF95327B4}" dt="2024-07-11T23:25:04.655" v="815"/>
        <pc:sldMkLst>
          <pc:docMk/>
          <pc:sldMk cId="1059578407" sldId="356"/>
        </pc:sldMkLst>
        <pc:picChg chg="mod">
          <ac:chgData name="Adebayo, Bambi O." userId="S::ooa44@student.le.ac.uk::8e3f8d85-817e-485e-890e-f8613c10ab88" providerId="AD" clId="Web-{8FD6DA58-67C9-EF17-8742-391AF95327B4}" dt="2024-07-11T23:25:04.655" v="815"/>
          <ac:picMkLst>
            <pc:docMk/>
            <pc:sldMk cId="1059578407" sldId="356"/>
            <ac:picMk id="5" creationId="{034ABD10-7E15-D70E-A288-006751838562}"/>
          </ac:picMkLst>
        </pc:picChg>
      </pc:sldChg>
      <pc:sldChg chg="modSp new">
        <pc:chgData name="Adebayo, Bambi O." userId="S::ooa44@student.le.ac.uk::8e3f8d85-817e-485e-890e-f8613c10ab88" providerId="AD" clId="Web-{8FD6DA58-67C9-EF17-8742-391AF95327B4}" dt="2024-07-12T00:19:07.742" v="963" actId="20577"/>
        <pc:sldMkLst>
          <pc:docMk/>
          <pc:sldMk cId="831366699" sldId="357"/>
        </pc:sldMkLst>
        <pc:spChg chg="mod">
          <ac:chgData name="Adebayo, Bambi O." userId="S::ooa44@student.le.ac.uk::8e3f8d85-817e-485e-890e-f8613c10ab88" providerId="AD" clId="Web-{8FD6DA58-67C9-EF17-8742-391AF95327B4}" dt="2024-07-11T22:42:49.462" v="381" actId="20577"/>
          <ac:spMkLst>
            <pc:docMk/>
            <pc:sldMk cId="831366699" sldId="357"/>
            <ac:spMk id="2" creationId="{47FF6C86-643E-D5DB-DEC6-7C8FEE4B4B70}"/>
          </ac:spMkLst>
        </pc:spChg>
        <pc:spChg chg="mod">
          <ac:chgData name="Adebayo, Bambi O." userId="S::ooa44@student.le.ac.uk::8e3f8d85-817e-485e-890e-f8613c10ab88" providerId="AD" clId="Web-{8FD6DA58-67C9-EF17-8742-391AF95327B4}" dt="2024-07-12T00:19:07.742" v="963" actId="20577"/>
          <ac:spMkLst>
            <pc:docMk/>
            <pc:sldMk cId="831366699" sldId="357"/>
            <ac:spMk id="3" creationId="{2EC97C92-4C2F-3F57-BBD5-050B922B5F45}"/>
          </ac:spMkLst>
        </pc:spChg>
      </pc:sldChg>
      <pc:sldChg chg="modSp">
        <pc:chgData name="Adebayo, Bambi O." userId="S::ooa44@student.le.ac.uk::8e3f8d85-817e-485e-890e-f8613c10ab88" providerId="AD" clId="Web-{8FD6DA58-67C9-EF17-8742-391AF95327B4}" dt="2024-07-11T23:25:11.703" v="816"/>
        <pc:sldMkLst>
          <pc:docMk/>
          <pc:sldMk cId="3680911046" sldId="360"/>
        </pc:sldMkLst>
        <pc:picChg chg="mod">
          <ac:chgData name="Adebayo, Bambi O." userId="S::ooa44@student.le.ac.uk::8e3f8d85-817e-485e-890e-f8613c10ab88" providerId="AD" clId="Web-{8FD6DA58-67C9-EF17-8742-391AF95327B4}" dt="2024-07-11T23:25:11.703" v="816"/>
          <ac:picMkLst>
            <pc:docMk/>
            <pc:sldMk cId="3680911046" sldId="360"/>
            <ac:picMk id="5" creationId="{83FBEBCF-9FF1-8B5E-DF32-B0C35DDB8443}"/>
          </ac:picMkLst>
        </pc:picChg>
      </pc:sldChg>
      <pc:sldChg chg="addSp delSp modSp new">
        <pc:chgData name="Adebayo, Bambi O." userId="S::ooa44@student.le.ac.uk::8e3f8d85-817e-485e-890e-f8613c10ab88" providerId="AD" clId="Web-{8FD6DA58-67C9-EF17-8742-391AF95327B4}" dt="2024-07-11T23:27:50.269" v="856" actId="1076"/>
        <pc:sldMkLst>
          <pc:docMk/>
          <pc:sldMk cId="418876643" sldId="361"/>
        </pc:sldMkLst>
        <pc:spChg chg="del">
          <ac:chgData name="Adebayo, Bambi O." userId="S::ooa44@student.le.ac.uk::8e3f8d85-817e-485e-890e-f8613c10ab88" providerId="AD" clId="Web-{8FD6DA58-67C9-EF17-8742-391AF95327B4}" dt="2024-07-11T23:11:20.855" v="605"/>
          <ac:spMkLst>
            <pc:docMk/>
            <pc:sldMk cId="418876643" sldId="361"/>
            <ac:spMk id="2" creationId="{19B5AABF-B17E-3A32-D139-2ACC74290A0F}"/>
          </ac:spMkLst>
        </pc:spChg>
        <pc:spChg chg="mod">
          <ac:chgData name="Adebayo, Bambi O." userId="S::ooa44@student.le.ac.uk::8e3f8d85-817e-485e-890e-f8613c10ab88" providerId="AD" clId="Web-{8FD6DA58-67C9-EF17-8742-391AF95327B4}" dt="2024-07-11T23:27:30.003" v="854" actId="20577"/>
          <ac:spMkLst>
            <pc:docMk/>
            <pc:sldMk cId="418876643" sldId="361"/>
            <ac:spMk id="3" creationId="{2A50D8FD-B897-BAC5-EEA7-061126B24BE0}"/>
          </ac:spMkLst>
        </pc:spChg>
        <pc:picChg chg="add del mod">
          <ac:chgData name="Adebayo, Bambi O." userId="S::ooa44@student.le.ac.uk::8e3f8d85-817e-485e-890e-f8613c10ab88" providerId="AD" clId="Web-{8FD6DA58-67C9-EF17-8742-391AF95327B4}" dt="2024-07-11T23:19:24.833" v="702"/>
          <ac:picMkLst>
            <pc:docMk/>
            <pc:sldMk cId="418876643" sldId="361"/>
            <ac:picMk id="5" creationId="{2ACAA256-5429-8C5B-9DA0-0CC919642904}"/>
          </ac:picMkLst>
        </pc:picChg>
        <pc:picChg chg="add mod">
          <ac:chgData name="Adebayo, Bambi O." userId="S::ooa44@student.le.ac.uk::8e3f8d85-817e-485e-890e-f8613c10ab88" providerId="AD" clId="Web-{8FD6DA58-67C9-EF17-8742-391AF95327B4}" dt="2024-07-11T23:27:50.269" v="856" actId="1076"/>
          <ac:picMkLst>
            <pc:docMk/>
            <pc:sldMk cId="418876643" sldId="361"/>
            <ac:picMk id="6" creationId="{148AB13B-A55D-976D-3377-4DD1B64C6DC8}"/>
          </ac:picMkLst>
        </pc:picChg>
      </pc:sldChg>
      <pc:sldChg chg="addSp delSp modSp new del">
        <pc:chgData name="Adebayo, Bambi O." userId="S::ooa44@student.le.ac.uk::8e3f8d85-817e-485e-890e-f8613c10ab88" providerId="AD" clId="Web-{8FD6DA58-67C9-EF17-8742-391AF95327B4}" dt="2024-07-11T23:26:45.689" v="824"/>
        <pc:sldMkLst>
          <pc:docMk/>
          <pc:sldMk cId="1289812574" sldId="362"/>
        </pc:sldMkLst>
        <pc:spChg chg="del">
          <ac:chgData name="Adebayo, Bambi O." userId="S::ooa44@student.le.ac.uk::8e3f8d85-817e-485e-890e-f8613c10ab88" providerId="AD" clId="Web-{8FD6DA58-67C9-EF17-8742-391AF95327B4}" dt="2024-07-11T23:13:31.540" v="652"/>
          <ac:spMkLst>
            <pc:docMk/>
            <pc:sldMk cId="1289812574" sldId="362"/>
            <ac:spMk id="2" creationId="{7F538E88-EFAA-7F2C-D40D-966A73D6BC89}"/>
          </ac:spMkLst>
        </pc:spChg>
        <pc:spChg chg="mod">
          <ac:chgData name="Adebayo, Bambi O." userId="S::ooa44@student.le.ac.uk::8e3f8d85-817e-485e-890e-f8613c10ab88" providerId="AD" clId="Web-{8FD6DA58-67C9-EF17-8742-391AF95327B4}" dt="2024-07-11T23:13:36.572" v="653" actId="14100"/>
          <ac:spMkLst>
            <pc:docMk/>
            <pc:sldMk cId="1289812574" sldId="362"/>
            <ac:spMk id="3" creationId="{07E1D173-048B-77D8-C773-4FA56D0C8699}"/>
          </ac:spMkLst>
        </pc:spChg>
        <pc:picChg chg="add mod">
          <ac:chgData name="Adebayo, Bambi O." userId="S::ooa44@student.le.ac.uk::8e3f8d85-817e-485e-890e-f8613c10ab88" providerId="AD" clId="Web-{8FD6DA58-67C9-EF17-8742-391AF95327B4}" dt="2024-07-11T23:18:38.673" v="692" actId="1076"/>
          <ac:picMkLst>
            <pc:docMk/>
            <pc:sldMk cId="1289812574" sldId="362"/>
            <ac:picMk id="5" creationId="{093C1679-3714-0294-BA9E-07D836980A7C}"/>
          </ac:picMkLst>
        </pc:picChg>
      </pc:sldChg>
      <pc:sldChg chg="addSp delSp modSp new mod ord modClrScheme chgLayout">
        <pc:chgData name="Adebayo, Bambi O." userId="S::ooa44@student.le.ac.uk::8e3f8d85-817e-485e-890e-f8613c10ab88" providerId="AD" clId="Web-{8FD6DA58-67C9-EF17-8742-391AF95327B4}" dt="2024-07-12T00:19:35.008" v="966" actId="20577"/>
        <pc:sldMkLst>
          <pc:docMk/>
          <pc:sldMk cId="1640372833" sldId="363"/>
        </pc:sldMkLst>
        <pc:spChg chg="del">
          <ac:chgData name="Adebayo, Bambi O." userId="S::ooa44@student.le.ac.uk::8e3f8d85-817e-485e-890e-f8613c10ab88" providerId="AD" clId="Web-{8FD6DA58-67C9-EF17-8742-391AF95327B4}" dt="2024-07-11T23:08:02.929" v="552"/>
          <ac:spMkLst>
            <pc:docMk/>
            <pc:sldMk cId="1640372833" sldId="363"/>
            <ac:spMk id="2" creationId="{A1AC9FA2-BF51-C1B6-6B26-1807DC88C493}"/>
          </ac:spMkLst>
        </pc:spChg>
        <pc:spChg chg="mod">
          <ac:chgData name="Adebayo, Bambi O." userId="S::ooa44@student.le.ac.uk::8e3f8d85-817e-485e-890e-f8613c10ab88" providerId="AD" clId="Web-{8FD6DA58-67C9-EF17-8742-391AF95327B4}" dt="2024-07-11T23:26:22.189" v="823" actId="14100"/>
          <ac:spMkLst>
            <pc:docMk/>
            <pc:sldMk cId="1640372833" sldId="363"/>
            <ac:spMk id="3" creationId="{D71D11D9-C3C3-7898-49DE-22EDBD0D4C20}"/>
          </ac:spMkLst>
        </pc:spChg>
        <pc:spChg chg="mod ord">
          <ac:chgData name="Adebayo, Bambi O." userId="S::ooa44@student.le.ac.uk::8e3f8d85-817e-485e-890e-f8613c10ab88" providerId="AD" clId="Web-{8FD6DA58-67C9-EF17-8742-391AF95327B4}" dt="2024-07-11T23:18:42.360" v="694" actId="20577"/>
          <ac:spMkLst>
            <pc:docMk/>
            <pc:sldMk cId="1640372833" sldId="363"/>
            <ac:spMk id="4" creationId="{C4C91712-D20E-5113-B3A0-72100F3DE328}"/>
          </ac:spMkLst>
        </pc:spChg>
        <pc:spChg chg="add del mod">
          <ac:chgData name="Adebayo, Bambi O." userId="S::ooa44@student.le.ac.uk::8e3f8d85-817e-485e-890e-f8613c10ab88" providerId="AD" clId="Web-{8FD6DA58-67C9-EF17-8742-391AF95327B4}" dt="2024-07-11T23:20:56.728" v="721"/>
          <ac:spMkLst>
            <pc:docMk/>
            <pc:sldMk cId="1640372833" sldId="363"/>
            <ac:spMk id="9" creationId="{C99CB567-0888-0462-FEB2-0810FBBFA386}"/>
          </ac:spMkLst>
        </pc:spChg>
        <pc:spChg chg="add mod">
          <ac:chgData name="Adebayo, Bambi O." userId="S::ooa44@student.le.ac.uk::8e3f8d85-817e-485e-890e-f8613c10ab88" providerId="AD" clId="Web-{8FD6DA58-67C9-EF17-8742-391AF95327B4}" dt="2024-07-12T00:19:35.008" v="966" actId="20577"/>
          <ac:spMkLst>
            <pc:docMk/>
            <pc:sldMk cId="1640372833" sldId="363"/>
            <ac:spMk id="12" creationId="{8CE31A47-8473-B341-B651-B4FC6B643597}"/>
          </ac:spMkLst>
        </pc:spChg>
        <pc:spChg chg="add mod">
          <ac:chgData name="Adebayo, Bambi O." userId="S::ooa44@student.le.ac.uk::8e3f8d85-817e-485e-890e-f8613c10ab88" providerId="AD" clId="Web-{8FD6DA58-67C9-EF17-8742-391AF95327B4}" dt="2024-07-11T23:17:52.047" v="683"/>
          <ac:spMkLst>
            <pc:docMk/>
            <pc:sldMk cId="1640372833" sldId="363"/>
            <ac:spMk id="14" creationId="{7B4640A1-507A-0EFC-1A2D-94BADDF03A8C}"/>
          </ac:spMkLst>
        </pc:spChg>
        <pc:picChg chg="add mod">
          <ac:chgData name="Adebayo, Bambi O." userId="S::ooa44@student.le.ac.uk::8e3f8d85-817e-485e-890e-f8613c10ab88" providerId="AD" clId="Web-{8FD6DA58-67C9-EF17-8742-391AF95327B4}" dt="2024-07-11T23:26:09.657" v="821" actId="14100"/>
          <ac:picMkLst>
            <pc:docMk/>
            <pc:sldMk cId="1640372833" sldId="363"/>
            <ac:picMk id="5" creationId="{26B8FC70-5EE0-D016-7454-7B082BEDCD39}"/>
          </ac:picMkLst>
        </pc:picChg>
        <pc:picChg chg="add del mod">
          <ac:chgData name="Adebayo, Bambi O." userId="S::ooa44@student.le.ac.uk::8e3f8d85-817e-485e-890e-f8613c10ab88" providerId="AD" clId="Web-{8FD6DA58-67C9-EF17-8742-391AF95327B4}" dt="2024-07-11T23:19:18.299" v="700"/>
          <ac:picMkLst>
            <pc:docMk/>
            <pc:sldMk cId="1640372833" sldId="363"/>
            <ac:picMk id="7" creationId="{F926CFD7-DD09-8681-4B00-5D24E69A0543}"/>
          </ac:picMkLst>
        </pc:picChg>
        <pc:picChg chg="add mod">
          <ac:chgData name="Adebayo, Bambi O." userId="S::ooa44@student.le.ac.uk::8e3f8d85-817e-485e-890e-f8613c10ab88" providerId="AD" clId="Web-{8FD6DA58-67C9-EF17-8742-391AF95327B4}" dt="2024-07-11T23:24:01.404" v="808" actId="1076"/>
          <ac:picMkLst>
            <pc:docMk/>
            <pc:sldMk cId="1640372833" sldId="363"/>
            <ac:picMk id="8" creationId="{28EC1B0E-39FC-C67A-D086-7B6593B20EED}"/>
          </ac:picMkLst>
        </pc:picChg>
      </pc:sldChg>
      <pc:sldChg chg="modSp">
        <pc:chgData name="Adebayo, Bambi O." userId="S::ooa44@student.le.ac.uk::8e3f8d85-817e-485e-890e-f8613c10ab88" providerId="AD" clId="Web-{8FD6DA58-67C9-EF17-8742-391AF95327B4}" dt="2024-07-12T00:22:20.512" v="970"/>
        <pc:sldMkLst>
          <pc:docMk/>
          <pc:sldMk cId="828959574" sldId="364"/>
        </pc:sldMkLst>
        <pc:picChg chg="mod">
          <ac:chgData name="Adebayo, Bambi O." userId="S::ooa44@student.le.ac.uk::8e3f8d85-817e-485e-890e-f8613c10ab88" providerId="AD" clId="Web-{8FD6DA58-67C9-EF17-8742-391AF95327B4}" dt="2024-07-12T00:22:20.512" v="970"/>
          <ac:picMkLst>
            <pc:docMk/>
            <pc:sldMk cId="828959574" sldId="364"/>
            <ac:picMk id="6" creationId="{250A04F4-E808-EC4A-EB4E-66D74003E7BD}"/>
          </ac:picMkLst>
        </pc:picChg>
      </pc:sldChg>
      <pc:sldChg chg="addSp delSp modSp new ord">
        <pc:chgData name="Adebayo, Bambi O." userId="S::ooa44@student.le.ac.uk::8e3f8d85-817e-485e-890e-f8613c10ab88" providerId="AD" clId="Web-{8FD6DA58-67C9-EF17-8742-391AF95327B4}" dt="2024-07-12T00:22:05.730" v="967"/>
        <pc:sldMkLst>
          <pc:docMk/>
          <pc:sldMk cId="3478988495" sldId="367"/>
        </pc:sldMkLst>
        <pc:spChg chg="del">
          <ac:chgData name="Adebayo, Bambi O." userId="S::ooa44@student.le.ac.uk::8e3f8d85-817e-485e-890e-f8613c10ab88" providerId="AD" clId="Web-{8FD6DA58-67C9-EF17-8742-391AF95327B4}" dt="2024-07-11T23:14:31.542" v="659"/>
          <ac:spMkLst>
            <pc:docMk/>
            <pc:sldMk cId="3478988495" sldId="367"/>
            <ac:spMk id="2" creationId="{D861ECC7-062A-674C-5CFA-EDA3F56D4F16}"/>
          </ac:spMkLst>
        </pc:spChg>
        <pc:spChg chg="mod">
          <ac:chgData name="Adebayo, Bambi O." userId="S::ooa44@student.le.ac.uk::8e3f8d85-817e-485e-890e-f8613c10ab88" providerId="AD" clId="Web-{8FD6DA58-67C9-EF17-8742-391AF95327B4}" dt="2024-07-11T23:28:36.239" v="873" actId="14100"/>
          <ac:spMkLst>
            <pc:docMk/>
            <pc:sldMk cId="3478988495" sldId="367"/>
            <ac:spMk id="3" creationId="{B903C859-ED85-53D9-E137-7539A1EBF9DE}"/>
          </ac:spMkLst>
        </pc:spChg>
        <pc:picChg chg="add mod">
          <ac:chgData name="Adebayo, Bambi O." userId="S::ooa44@student.le.ac.uk::8e3f8d85-817e-485e-890e-f8613c10ab88" providerId="AD" clId="Web-{8FD6DA58-67C9-EF17-8742-391AF95327B4}" dt="2024-07-12T00:22:05.730" v="967"/>
          <ac:picMkLst>
            <pc:docMk/>
            <pc:sldMk cId="3478988495" sldId="367"/>
            <ac:picMk id="5" creationId="{05B87C8F-50B6-6E7F-6C38-FDAB6C5F7596}"/>
          </ac:picMkLst>
        </pc:picChg>
      </pc:sldChg>
    </pc:docChg>
  </pc:docChgLst>
  <pc:docChgLst>
    <pc:chgData name="Sarvepalli, Divya Manasa" userId="98b604d9-0821-4745-8db4-5aa4d02ca609" providerId="ADAL" clId="{8D26239C-F834-47F3-9159-04CF484F1458}"/>
    <pc:docChg chg="custSel addSld modSld">
      <pc:chgData name="Sarvepalli, Divya Manasa" userId="98b604d9-0821-4745-8db4-5aa4d02ca609" providerId="ADAL" clId="{8D26239C-F834-47F3-9159-04CF484F1458}" dt="2024-07-11T20:25:19.466" v="70" actId="21"/>
      <pc:docMkLst>
        <pc:docMk/>
      </pc:docMkLst>
      <pc:sldChg chg="delSp modSp new mod">
        <pc:chgData name="Sarvepalli, Divya Manasa" userId="98b604d9-0821-4745-8db4-5aa4d02ca609" providerId="ADAL" clId="{8D26239C-F834-47F3-9159-04CF484F1458}" dt="2024-07-11T20:25:19.466" v="70" actId="21"/>
        <pc:sldMkLst>
          <pc:docMk/>
          <pc:sldMk cId="1505414767" sldId="348"/>
        </pc:sldMkLst>
        <pc:spChg chg="mod">
          <ac:chgData name="Sarvepalli, Divya Manasa" userId="98b604d9-0821-4745-8db4-5aa4d02ca609" providerId="ADAL" clId="{8D26239C-F834-47F3-9159-04CF484F1458}" dt="2024-07-11T20:23:38.295" v="67" actId="255"/>
          <ac:spMkLst>
            <pc:docMk/>
            <pc:sldMk cId="1505414767" sldId="348"/>
            <ac:spMk id="2" creationId="{C44ADCBE-3B73-4531-AE1D-49C4E554DC09}"/>
          </ac:spMkLst>
        </pc:spChg>
        <pc:spChg chg="del mod">
          <ac:chgData name="Sarvepalli, Divya Manasa" userId="98b604d9-0821-4745-8db4-5aa4d02ca609" providerId="ADAL" clId="{8D26239C-F834-47F3-9159-04CF484F1458}" dt="2024-07-11T20:25:19.466" v="70" actId="21"/>
          <ac:spMkLst>
            <pc:docMk/>
            <pc:sldMk cId="1505414767" sldId="348"/>
            <ac:spMk id="3" creationId="{1C15EBC3-BDDB-4D1B-9D0E-4EBAC86E0D43}"/>
          </ac:spMkLst>
        </pc:spChg>
      </pc:sldChg>
    </pc:docChg>
  </pc:docChgLst>
  <pc:docChgLst>
    <pc:chgData name="Sarvepalli, Divya Manasa" userId="S::dms51@student.le.ac.uk::98b604d9-0821-4745-8db4-5aa4d02ca609" providerId="AD" clId="Web-{3A3B2BBC-C1B7-1DD4-CBDE-086F15E5027C}"/>
    <pc:docChg chg="addSld delSld sldOrd">
      <pc:chgData name="Sarvepalli, Divya Manasa" userId="S::dms51@student.le.ac.uk::98b604d9-0821-4745-8db4-5aa4d02ca609" providerId="AD" clId="Web-{3A3B2BBC-C1B7-1DD4-CBDE-086F15E5027C}" dt="2024-07-11T20:27:47.747" v="3"/>
      <pc:docMkLst>
        <pc:docMk/>
      </pc:docMkLst>
      <pc:sldChg chg="ord">
        <pc:chgData name="Sarvepalli, Divya Manasa" userId="S::dms51@student.le.ac.uk::98b604d9-0821-4745-8db4-5aa4d02ca609" providerId="AD" clId="Web-{3A3B2BBC-C1B7-1DD4-CBDE-086F15E5027C}" dt="2024-07-11T20:27:47.747" v="3"/>
        <pc:sldMkLst>
          <pc:docMk/>
          <pc:sldMk cId="1041471105" sldId="341"/>
        </pc:sldMkLst>
      </pc:sldChg>
      <pc:sldChg chg="new">
        <pc:chgData name="Sarvepalli, Divya Manasa" userId="S::dms51@student.le.ac.uk::98b604d9-0821-4745-8db4-5aa4d02ca609" providerId="AD" clId="Web-{3A3B2BBC-C1B7-1DD4-CBDE-086F15E5027C}" dt="2024-07-11T20:27:41.841" v="2"/>
        <pc:sldMkLst>
          <pc:docMk/>
          <pc:sldMk cId="57103761" sldId="349"/>
        </pc:sldMkLst>
      </pc:sldChg>
      <pc:sldChg chg="new del">
        <pc:chgData name="Sarvepalli, Divya Manasa" userId="S::dms51@student.le.ac.uk::98b604d9-0821-4745-8db4-5aa4d02ca609" providerId="AD" clId="Web-{3A3B2BBC-C1B7-1DD4-CBDE-086F15E5027C}" dt="2024-07-11T20:27:34.247" v="1"/>
        <pc:sldMkLst>
          <pc:docMk/>
          <pc:sldMk cId="349844606" sldId="3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8664" y="2230120"/>
            <a:ext cx="5112367" cy="2391105"/>
          </a:xfrm>
        </p:spPr>
        <p:txBody>
          <a:bodyPr/>
          <a:lstStyle/>
          <a:p>
            <a:r>
              <a:rPr lang="en-US" sz="5400"/>
              <a:t>Superstore</a:t>
            </a:r>
            <a:br>
              <a:rPr lang="en-US" sz="5400">
                <a:cs typeface="Posterama"/>
              </a:rPr>
            </a:br>
            <a:r>
              <a:rPr lang="en-US" sz="5400"/>
              <a:t>Sales</a:t>
            </a:r>
            <a:br>
              <a:rPr lang="en-US" sz="5400"/>
            </a:br>
            <a:r>
              <a:rPr lang="en-US" sz="5400">
                <a:cs typeface="Posterama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DCBE-3B73-4531-AE1D-49C4E55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>
                <a:cs typeface="Posterama"/>
              </a:rPr>
              <a:t>Profit analysis and geographical analysis</a:t>
            </a:r>
            <a:endParaRPr lang="en-GB" sz="2800" b="0"/>
          </a:p>
        </p:txBody>
      </p:sp>
    </p:spTree>
    <p:extLst>
      <p:ext uri="{BB962C8B-B14F-4D97-AF65-F5344CB8AC3E}">
        <p14:creationId xmlns:p14="http://schemas.microsoft.com/office/powerpoint/2010/main" val="111639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C86-643E-D5DB-DEC6-7C8FEE4B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31329"/>
            <a:ext cx="8297380" cy="1130866"/>
          </a:xfrm>
        </p:spPr>
        <p:txBody>
          <a:bodyPr>
            <a:normAutofit/>
          </a:bodyPr>
          <a:lstStyle/>
          <a:p>
            <a:r>
              <a:rPr lang="en-US" sz="3200">
                <a:cs typeface="Posterama"/>
              </a:rPr>
              <a:t>Profit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97C92-4C2F-3F57-BBD5-050B922B5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225" y="1712235"/>
            <a:ext cx="8303495" cy="3853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Financial performance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 total sales made is $12,643,249.91 and Total Profit made is $1,469,133.64</a:t>
            </a:r>
          </a:p>
          <a:p>
            <a:r>
              <a:rPr lang="en-US">
                <a:ea typeface="+mn-lt"/>
                <a:cs typeface="+mn-lt"/>
              </a:rPr>
              <a:t>Trend analysis  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DDBFC-3456-2598-D1EC-91583E87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CE31A47-8473-B341-B651-B4FC6B64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31" y="429591"/>
            <a:ext cx="10413456" cy="57279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Top 5 regions with the highest profit.</a:t>
            </a:r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B4640A1-507A-0EFC-1A2D-94BADDF0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D11D9-C3C3-7898-49DE-22EDBD0D4C20}"/>
              </a:ext>
            </a:extLst>
          </p:cNvPr>
          <p:cNvSpPr>
            <a:spLocks/>
          </p:cNvSpPr>
          <p:nvPr/>
        </p:nvSpPr>
        <p:spPr>
          <a:xfrm>
            <a:off x="773350" y="981868"/>
            <a:ext cx="10797864" cy="4966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649224">
              <a:spcAft>
                <a:spcPts val="600"/>
              </a:spcAft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91712-D20E-5113-B3A0-72100F3DE328}"/>
              </a:ext>
            </a:extLst>
          </p:cNvPr>
          <p:cNvSpPr>
            <a:spLocks/>
          </p:cNvSpPr>
          <p:nvPr/>
        </p:nvSpPr>
        <p:spPr>
          <a:xfrm>
            <a:off x="2300609" y="5706176"/>
            <a:ext cx="1921191" cy="2627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649224">
              <a:spcAft>
                <a:spcPts val="600"/>
              </a:spcAft>
            </a:pPr>
            <a:endParaRPr lang="en-US" sz="1250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6B8FC70-5EE0-D016-7454-7B082BED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19" y="1730773"/>
            <a:ext cx="5053356" cy="3485119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8" name="Picture 7" descr="A graph with blue line and white text&#10;&#10;Description automatically generated">
            <a:extLst>
              <a:ext uri="{FF2B5EF4-FFF2-40B4-BE49-F238E27FC236}">
                <a16:creationId xmlns:a16="http://schemas.microsoft.com/office/drawing/2014/main" id="{28EC1B0E-39FC-C67A-D086-7B6593B2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2" y="1771896"/>
            <a:ext cx="5065102" cy="341947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64037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0D8FD-B897-BAC5-EEA7-061126B24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6820" y="445668"/>
            <a:ext cx="10084927" cy="5984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latin typeface="Posterama"/>
                <a:ea typeface="+mn-lt"/>
                <a:cs typeface="+mn-lt"/>
              </a:rPr>
              <a:t>PROFIT DISTRIBUTION BY REGION</a:t>
            </a:r>
            <a:endParaRPr lang="en-US" sz="2800">
              <a:latin typeface="Posterama"/>
              <a:ea typeface="+mn-lt"/>
              <a:cs typeface="Posteram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3CAE-4B3D-E444-F61F-09B32077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A colorful pie chart with numbers and a white background&#10;&#10;Description automatically generated">
            <a:extLst>
              <a:ext uri="{FF2B5EF4-FFF2-40B4-BE49-F238E27FC236}">
                <a16:creationId xmlns:a16="http://schemas.microsoft.com/office/drawing/2014/main" id="{148AB13B-A55D-976D-3377-4DD1B64C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91" y="1103870"/>
            <a:ext cx="7969077" cy="51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3C859-ED85-53D9-E137-7539A1EBF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6819" y="682505"/>
            <a:ext cx="9343522" cy="5531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Posterama"/>
                <a:cs typeface="Posterama"/>
              </a:rPr>
              <a:t>SALES HEATMAP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0B71-40D1-F4A4-0940-FB465273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7C8F-50B6-6E7F-6C38-FDAB6C5F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23" y="1233571"/>
            <a:ext cx="7784753" cy="497780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47898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DCBE-3B73-4531-AE1D-49C4E55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/>
              <a:t>Impact of forecasted sales and forecasted profit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5054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D107-A750-4863-089E-DC62FD4E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>
                <a:latin typeface="Posterama"/>
                <a:ea typeface="+mj-lt"/>
                <a:cs typeface="+mj-lt"/>
              </a:rPr>
              <a:t>Utilizing Forecasted Sales for Strategic Store Management</a:t>
            </a:r>
            <a:endParaRPr lang="en-US" sz="3200" b="0">
              <a:latin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3626-CA89-E8E5-F180-9F682A7769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408" y="2073275"/>
            <a:ext cx="5466328" cy="4006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Inventory management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Budgeting and Financial Planning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Staffing and Scheduling 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Marketing and promotions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Supply Chain Management 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Customer Relationship Management</a:t>
            </a:r>
          </a:p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Risk Management </a:t>
            </a:r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6" name="Content Placeholder 5" descr="A graph with blue lines&#10;&#10;Description automatically generated">
            <a:extLst>
              <a:ext uri="{FF2B5EF4-FFF2-40B4-BE49-F238E27FC236}">
                <a16:creationId xmlns:a16="http://schemas.microsoft.com/office/drawing/2014/main" id="{D7958472-6E59-AC92-AC05-41A167AF2E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73011" y="1712128"/>
            <a:ext cx="6018675" cy="3873282"/>
          </a:xfrm>
          <a:ln>
            <a:solidFill>
              <a:srgbClr val="4472C4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7EE57-87FC-1073-4106-0B5E2A99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52CB-2F2F-A56F-95D1-27483B05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>
                <a:ea typeface="+mj-lt"/>
                <a:cs typeface="+mj-lt"/>
              </a:rPr>
            </a:br>
            <a:br>
              <a:rPr lang="en-US" b="0">
                <a:ea typeface="+mj-lt"/>
                <a:cs typeface="+mj-lt"/>
              </a:rPr>
            </a:br>
            <a:br>
              <a:rPr lang="en-US" b="0">
                <a:ea typeface="+mj-lt"/>
                <a:cs typeface="+mj-lt"/>
              </a:rPr>
            </a:br>
            <a:r>
              <a:rPr lang="en-US" sz="3200" b="0">
                <a:latin typeface="Posterama"/>
                <a:ea typeface="+mj-lt"/>
                <a:cs typeface="+mj-lt"/>
              </a:rPr>
              <a:t>UTILIZING FORECASTED profits FOR STRATEGIC STORE MANAGEMENT</a:t>
            </a:r>
          </a:p>
          <a:p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35F9-7895-CFFD-157A-5F88A8C5D1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9509" y="1716389"/>
            <a:ext cx="5311999" cy="41700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>
                <a:latin typeface="Avenir Next LT Pro Light"/>
                <a:ea typeface="Calibri"/>
                <a:cs typeface="Calibri"/>
              </a:rPr>
              <a:t>Inventory Management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 Light"/>
                <a:ea typeface="Calibri"/>
                <a:cs typeface="Arial"/>
              </a:rPr>
              <a:t>Budgeting and Financial Planning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 Light"/>
                <a:ea typeface="Calibri"/>
                <a:cs typeface="Arial"/>
              </a:rPr>
              <a:t>Pricing Strategies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 Light"/>
                <a:ea typeface="Calibri"/>
                <a:cs typeface="Arial"/>
              </a:rPr>
              <a:t>Resource Allocation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 Light"/>
                <a:ea typeface="Calibri"/>
                <a:cs typeface="Arial"/>
              </a:rPr>
              <a:t>Supplier Negotiations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 Light"/>
                <a:ea typeface="Calibri"/>
                <a:cs typeface="Arial"/>
              </a:rPr>
              <a:t>Customer Relationship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venir Next LT Pro Light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venir Next LT Pro Light"/>
              <a:cs typeface="Arial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6" name="Content Placeholder 5" descr="A graph with blue lines&#10;&#10;Description automatically generated">
            <a:extLst>
              <a:ext uri="{FF2B5EF4-FFF2-40B4-BE49-F238E27FC236}">
                <a16:creationId xmlns:a16="http://schemas.microsoft.com/office/drawing/2014/main" id="{F6AAC129-CC21-0A49-0282-91ED5BAF86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41480" y="1718076"/>
            <a:ext cx="5160380" cy="3279276"/>
          </a:xfrm>
          <a:ln>
            <a:solidFill>
              <a:srgbClr val="4472C4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9CAAD-A895-98F6-EA13-89D37EAE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9D34-E46E-65E4-4058-8C96003E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Optimizing Store Performance with ARIMA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9D7-9906-F3D3-71A5-CCE812A595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323" y="1870075"/>
            <a:ext cx="11081354" cy="47418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Accurate Forecasting: ARIMA models predict future sales and profits by identifying trends and seasonal patterns, aiding in inventory management and financial planning.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Inventory Management: With accurate sales forecasts, stores can optimize stock levels and demand planning, reducing overstock and stockouts while meeting customer demands.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Strategic Decision Making: Forecasting helps in planning effective marketing strategies, expansion, and investments by understanding sales trends and preparing for various scenarios.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Performance Monitoring and Risk Management: ARIMA models aid in setting realistic targets, monitoring performance, identifying anomalies, and running scenario analyses to mitigate risks.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3EA9-1CB3-BBAC-F4F8-69CBA7A7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3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DCBE-3B73-4531-AE1D-49C4E55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0">
                <a:cs typeface="Posterama"/>
              </a:rPr>
              <a:t>Total Metrics</a:t>
            </a:r>
          </a:p>
        </p:txBody>
      </p:sp>
    </p:spTree>
    <p:extLst>
      <p:ext uri="{BB962C8B-B14F-4D97-AF65-F5344CB8AC3E}">
        <p14:creationId xmlns:p14="http://schemas.microsoft.com/office/powerpoint/2010/main" val="365406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B5DB-C502-F5B8-3E15-740BF491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sterama"/>
                <a:ea typeface="Calibri"/>
                <a:cs typeface="Posterama"/>
              </a:rPr>
              <a:t>Introduction</a:t>
            </a:r>
            <a:endParaRPr lang="en-US">
              <a:latin typeface="Posterama"/>
              <a:ea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28D38-77DB-E116-E208-78FE4A07B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8331" y="2072640"/>
            <a:ext cx="9479789" cy="420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venir Next LT Pro Light"/>
                <a:ea typeface="+mn-lt"/>
                <a:cs typeface="+mn-lt"/>
              </a:rPr>
              <a:t>This presentation introduces an advanced sales dashboard designed to provide deep insights into sales performance, profitability, and customer behavior. </a:t>
            </a:r>
            <a:endParaRPr lang="en-US"/>
          </a:p>
          <a:p>
            <a:r>
              <a:rPr lang="en-US">
                <a:latin typeface="Avenir Next LT Pro Light"/>
                <a:ea typeface="+mn-lt"/>
                <a:cs typeface="+mn-lt"/>
              </a:rPr>
              <a:t>The dashboard leverages data visualization and predictive analytics to support strategic decision-making.</a:t>
            </a:r>
            <a:endParaRPr lang="en-US"/>
          </a:p>
          <a:p>
            <a:r>
              <a:rPr lang="en-US">
                <a:latin typeface="Avenir Next LT Pro Light"/>
                <a:ea typeface="+mn-lt"/>
                <a:cs typeface="+mn-lt"/>
              </a:rPr>
              <a:t>We fetched the data in excel format and shaped the data using python's pandas.</a:t>
            </a:r>
          </a:p>
          <a:p>
            <a:r>
              <a:rPr lang="en-US">
                <a:latin typeface="Avenir Next LT Pro Light"/>
                <a:ea typeface="+mn-lt"/>
                <a:cs typeface="+mn-lt"/>
              </a:rPr>
              <a:t>Once the data is ready, we employed </a:t>
            </a:r>
            <a:r>
              <a:rPr lang="en-US" err="1">
                <a:latin typeface="Avenir Next LT Pro Light"/>
                <a:ea typeface="+mn-lt"/>
                <a:cs typeface="+mn-lt"/>
              </a:rPr>
              <a:t>Plotly</a:t>
            </a:r>
            <a:r>
              <a:rPr lang="en-US">
                <a:latin typeface="Avenir Next LT Pro Light"/>
                <a:ea typeface="+mn-lt"/>
                <a:cs typeface="+mn-lt"/>
              </a:rPr>
              <a:t> to visualize it.</a:t>
            </a:r>
          </a:p>
          <a:p>
            <a:r>
              <a:rPr lang="en-US">
                <a:latin typeface="Avenir Next LT Pro Light"/>
                <a:ea typeface="+mn-lt"/>
                <a:cs typeface="+mn-lt"/>
              </a:rPr>
              <a:t>We used the python dash library to craft a multi-page dashboard in Visual Studio Code.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2E9B9-8A4C-3224-CAD7-38172454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62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9A8-D0A0-2C76-40D5-5F3AEB60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Total sales, profits &amp; returns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A04F4-E808-EC4A-EB4E-66D74003E7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8438" y="2060140"/>
            <a:ext cx="5224194" cy="3103632"/>
          </a:xfrm>
          <a:prstGeom prst="roundRect">
            <a:avLst>
              <a:gd name="adj" fmla="val 16667"/>
            </a:avLst>
          </a:prstGeom>
          <a:ln>
            <a:solidFill>
              <a:srgbClr val="4472C4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D406A50-4D84-4FCD-0C25-3A031F9A77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466" y="2058670"/>
            <a:ext cx="4358856" cy="3687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Total Sales: Cumulative revenue from sales transactions.</a:t>
            </a:r>
            <a:endParaRPr lang="en-US"/>
          </a:p>
          <a:p>
            <a:endParaRPr lang="en-US"/>
          </a:p>
          <a:p>
            <a:pPr marL="342900" indent="-342900">
              <a:buFont typeface="Arial"/>
              <a:buChar char="•"/>
            </a:pPr>
            <a:r>
              <a:rPr lang="en-US"/>
              <a:t>Total Profits: </a:t>
            </a:r>
            <a:r>
              <a:rPr lang="en-US">
                <a:ea typeface="+mn-lt"/>
                <a:cs typeface="+mn-lt"/>
              </a:rPr>
              <a:t>Aggregate profit generated from sales transactions.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Total Returns: </a:t>
            </a:r>
            <a:r>
              <a:rPr lang="en-US">
                <a:ea typeface="+mn-lt"/>
                <a:cs typeface="+mn-lt"/>
              </a:rPr>
              <a:t>Count of returned items or orders.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E9A9A-1D7F-3C85-A24D-FCD66931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5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A27-7622-5174-0631-66E025FA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Main features of dashboard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365A5-320D-DAF4-4EDE-DB80D59561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5066" y="2043429"/>
            <a:ext cx="10405174" cy="3925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venir Next LT Pro Light"/>
                <a:ea typeface="+mn-lt"/>
                <a:cs typeface="+mn-lt"/>
              </a:rPr>
              <a:t>Comprehensive KPI Monitoring:</a:t>
            </a:r>
            <a:r>
              <a:rPr lang="en-US">
                <a:latin typeface="Avenir Next LT Pro Light"/>
                <a:ea typeface="+mn-lt"/>
                <a:cs typeface="+mn-lt"/>
              </a:rPr>
              <a:t> The dashboard provides a clear snapshot of total profit, sales, and returns, offering a detailed view of the business's health.</a:t>
            </a:r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 b="1">
                <a:latin typeface="Avenir Next LT Pro Light"/>
                <a:ea typeface="+mn-lt"/>
                <a:cs typeface="+mn-lt"/>
              </a:rPr>
              <a:t>Regional and Category Analysis:</a:t>
            </a:r>
            <a:r>
              <a:rPr lang="en-US">
                <a:latin typeface="Avenir Next LT Pro Light"/>
                <a:ea typeface="+mn-lt"/>
                <a:cs typeface="+mn-lt"/>
              </a:rPr>
              <a:t> Identifies high-performing regions and categories, highlighting areas for targeted improvements and strategic focus.</a:t>
            </a:r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 b="1">
                <a:latin typeface="Avenir Next LT Pro Light"/>
                <a:ea typeface="+mn-lt"/>
                <a:cs typeface="+mn-lt"/>
              </a:rPr>
              <a:t>Customer Segment Insights:</a:t>
            </a:r>
            <a:r>
              <a:rPr lang="en-US">
                <a:latin typeface="Avenir Next LT Pro Light"/>
                <a:ea typeface="+mn-lt"/>
                <a:cs typeface="+mn-lt"/>
              </a:rPr>
              <a:t> Enables tailored marketing strategies, ensuring personalized and effective customer engagement.</a:t>
            </a:r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 b="1">
                <a:latin typeface="Avenir Next LT Pro Light"/>
                <a:ea typeface="+mn-lt"/>
                <a:cs typeface="+mn-lt"/>
              </a:rPr>
              <a:t>Predictive Analytics for Future Planning:</a:t>
            </a:r>
            <a:r>
              <a:rPr lang="en-US">
                <a:latin typeface="Avenir Next LT Pro Light"/>
                <a:ea typeface="+mn-lt"/>
                <a:cs typeface="+mn-lt"/>
              </a:rPr>
              <a:t> ARIMA models forecast future sales and profits, allowing proactive inventory management, budgeting, and strategic planning.</a:t>
            </a:r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 b="1">
                <a:latin typeface="Avenir Next LT Pro Light"/>
                <a:ea typeface="+mn-lt"/>
                <a:cs typeface="+mn-lt"/>
              </a:rPr>
              <a:t>Granular Visualizations:</a:t>
            </a:r>
            <a:r>
              <a:rPr lang="en-US">
                <a:latin typeface="Avenir Next LT Pro Light"/>
                <a:ea typeface="+mn-lt"/>
                <a:cs typeface="+mn-lt"/>
              </a:rPr>
              <a:t> Heatmap, Pareto analysis, and sales funnel provide deep insights for informed decision-making.</a:t>
            </a:r>
            <a:endParaRPr lang="en-US">
              <a:latin typeface="Avenir Next LT Pro Light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6141-DA9C-2F19-6AAE-8DEC1C19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-2540"/>
            <a:ext cx="8229600" cy="1249680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Additional features of 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260" y="1668780"/>
            <a:ext cx="10883900" cy="45708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venir Next LT Pro Light"/>
                <a:ea typeface="Calibri"/>
                <a:cs typeface="Calibri"/>
              </a:rPr>
              <a:t>Excel File Upload: Easily upload your sales and returns data through a simple Excel file interface, enabling quick data integration and analysis.</a:t>
            </a:r>
          </a:p>
          <a:p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>
                <a:latin typeface="Avenir Next LT Pro Light"/>
                <a:ea typeface="Calibri"/>
                <a:cs typeface="Calibri"/>
              </a:rPr>
              <a:t>Long-Term Forecasting: The dashboard utilizes ARIMA models to forecast sales and profits up to 2 years into the future, providing a strategic advantage in planning and resource allocation.</a:t>
            </a:r>
          </a:p>
          <a:p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>
                <a:latin typeface="Avenir Next LT Pro Light"/>
                <a:ea typeface="Calibri"/>
                <a:cs typeface="Calibri"/>
              </a:rPr>
              <a:t>User-Friendly Interface: Navigate through a range of interactive charts and graphs to gain insights on key metrics such as profit by region, sales by category, and sales distribution by segment.</a:t>
            </a:r>
          </a:p>
          <a:p>
            <a:endParaRPr lang="en-US">
              <a:latin typeface="Avenir Next LT Pro Light"/>
              <a:ea typeface="Calibri"/>
              <a:cs typeface="Calibri"/>
            </a:endParaRPr>
          </a:p>
          <a:p>
            <a:r>
              <a:rPr lang="en-US">
                <a:latin typeface="Avenir Next LT Pro Light"/>
                <a:ea typeface="Calibri"/>
                <a:cs typeface="Calibri"/>
              </a:rPr>
              <a:t>Export Options: Easily export data and visualizations for sharing with stakeholders and team members.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4DE9-7CB4-610B-E9F8-F9900C93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sterama"/>
                <a:ea typeface="Calibri"/>
                <a:cs typeface="Posterama"/>
              </a:rPr>
              <a:t>Contents in 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176E1-3C65-ABDD-A9D4-138CF8C9C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411307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Sales Analysis (Sales by category and segment)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Profit Analysis (Profit by region and category)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Geographical Analysis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Forecasting (Forecasted sales and profits)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Total Metrics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0172C-2FD3-06D7-A55A-ABF9DA3C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4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DCBE-3B73-4531-AE1D-49C4E55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>
                <a:cs typeface="Posterama"/>
              </a:rPr>
              <a:t>Sales analysis by category and segment</a:t>
            </a:r>
            <a:endParaRPr lang="en-GB" sz="2800" b="0"/>
          </a:p>
        </p:txBody>
      </p:sp>
    </p:spTree>
    <p:extLst>
      <p:ext uri="{BB962C8B-B14F-4D97-AF65-F5344CB8AC3E}">
        <p14:creationId xmlns:p14="http://schemas.microsoft.com/office/powerpoint/2010/main" val="51981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Sales by Category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5B3DE0-D15A-CFE6-B9A6-2E01CEDD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3" y="2077419"/>
            <a:ext cx="8326991" cy="3487572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FED6-A720-934F-A2B4-8B27FBF4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Sales by category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CA6C5-B89E-3A72-FBCE-4452D6DBD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7B988-A01C-03F8-5DE4-F161618B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1B83B-0E66-1EFD-F1EC-E0828CD7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5" y="2068109"/>
            <a:ext cx="8304067" cy="350619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9556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DBE2-7EA9-D707-9EEE-35D6E492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Sales by segment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A7A4-0C2E-FBAB-D7DD-0A3B6B5F3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8F80-147F-102C-9A0A-C278C211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9982E58-E602-0B03-EF10-E735725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2" y="2075463"/>
            <a:ext cx="8326990" cy="3495051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1968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6F28-4CB9-6078-D1F5-9C15B707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Sales by segment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0AB03-2EA2-7B60-E3CA-EED77EBCF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252F1-F901-7BF8-3F08-08354918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graph with dots and lines&#10;&#10;Description automatically generated">
            <a:extLst>
              <a:ext uri="{FF2B5EF4-FFF2-40B4-BE49-F238E27FC236}">
                <a16:creationId xmlns:a16="http://schemas.microsoft.com/office/drawing/2014/main" id="{034ABD10-7E15-D70E-A288-00675183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3" y="2069735"/>
            <a:ext cx="8314032" cy="3501408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05957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9ED-4580-88BE-3AB6-505FB423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Sales by segment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7D062-73FB-E5ED-1CF4-5DD5F6BDD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00E9-702D-65B8-3498-69F5E19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blue rectangular object with numbers&#10;&#10;Description automatically generated">
            <a:extLst>
              <a:ext uri="{FF2B5EF4-FFF2-40B4-BE49-F238E27FC236}">
                <a16:creationId xmlns:a16="http://schemas.microsoft.com/office/drawing/2014/main" id="{83FBEBCF-9FF1-8B5E-DF32-B0C35DDB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7" y="2079189"/>
            <a:ext cx="8323545" cy="3482498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680911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01540B-037D-4E23-AFCA-FDDA3CCE135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Custom</vt:lpstr>
      <vt:lpstr>Superstore Sales dashboard</vt:lpstr>
      <vt:lpstr>Introduction</vt:lpstr>
      <vt:lpstr>Contents in dashboard</vt:lpstr>
      <vt:lpstr>Sales analysis by category and segment</vt:lpstr>
      <vt:lpstr>Sales by Category</vt:lpstr>
      <vt:lpstr>Sales by category</vt:lpstr>
      <vt:lpstr>Sales by segment</vt:lpstr>
      <vt:lpstr>Sales by segment</vt:lpstr>
      <vt:lpstr>Sales by segment</vt:lpstr>
      <vt:lpstr>Profit analysis and geographical analysis</vt:lpstr>
      <vt:lpstr>Profit analysis</vt:lpstr>
      <vt:lpstr>Top 5 regions with the highest profit.</vt:lpstr>
      <vt:lpstr>PowerPoint Presentation</vt:lpstr>
      <vt:lpstr>PowerPoint Presentation</vt:lpstr>
      <vt:lpstr>Impact of forecasted sales and forecasted profit on performance</vt:lpstr>
      <vt:lpstr>Utilizing Forecasted Sales for Strategic Store Management</vt:lpstr>
      <vt:lpstr>   UTILIZING FORECASTED profits FOR STRATEGIC STORE MANAGEMENT </vt:lpstr>
      <vt:lpstr>Optimizing Store Performance with ARIMA</vt:lpstr>
      <vt:lpstr>Total Metrics</vt:lpstr>
      <vt:lpstr>Total sales, profits &amp; returns</vt:lpstr>
      <vt:lpstr>Main features of dashboard</vt:lpstr>
      <vt:lpstr>Additional features of dashboard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1</cp:revision>
  <dcterms:created xsi:type="dcterms:W3CDTF">2024-07-08T13:21:09Z</dcterms:created>
  <dcterms:modified xsi:type="dcterms:W3CDTF">2024-07-12T00:50:14Z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